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D1E8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463295" y="0"/>
            <a:ext cx="0" cy="2193290"/>
          </a:xfrm>
          <a:custGeom>
            <a:avLst/>
            <a:gdLst/>
            <a:ahLst/>
            <a:cxnLst/>
            <a:rect l="l" t="t" r="r" b="b"/>
            <a:pathLst>
              <a:path w="0" h="2193290">
                <a:moveTo>
                  <a:pt x="0" y="0"/>
                </a:moveTo>
                <a:lnTo>
                  <a:pt x="0" y="219303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423672"/>
            <a:ext cx="1394460" cy="0"/>
          </a:xfrm>
          <a:custGeom>
            <a:avLst/>
            <a:gdLst/>
            <a:ahLst/>
            <a:cxnLst/>
            <a:rect l="l" t="t" r="r" b="b"/>
            <a:pathLst>
              <a:path w="1394460" h="0">
                <a:moveTo>
                  <a:pt x="139446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323088"/>
            <a:ext cx="173736" cy="21183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7266431" y="2071116"/>
            <a:ext cx="1877695" cy="3074035"/>
          </a:xfrm>
          <a:custGeom>
            <a:avLst/>
            <a:gdLst/>
            <a:ahLst/>
            <a:cxnLst/>
            <a:rect l="l" t="t" r="r" b="b"/>
            <a:pathLst>
              <a:path w="1877695" h="3074035">
                <a:moveTo>
                  <a:pt x="1333500" y="3073909"/>
                </a:moveTo>
                <a:lnTo>
                  <a:pt x="1333500" y="545083"/>
                </a:lnTo>
                <a:lnTo>
                  <a:pt x="1335500" y="498095"/>
                </a:lnTo>
                <a:lnTo>
                  <a:pt x="1341390" y="452208"/>
                </a:lnTo>
                <a:lnTo>
                  <a:pt x="1351007" y="407587"/>
                </a:lnTo>
                <a:lnTo>
                  <a:pt x="1364186" y="364396"/>
                </a:lnTo>
                <a:lnTo>
                  <a:pt x="1380762" y="322801"/>
                </a:lnTo>
                <a:lnTo>
                  <a:pt x="1400572" y="282964"/>
                </a:lnTo>
                <a:lnTo>
                  <a:pt x="1423450" y="245052"/>
                </a:lnTo>
                <a:lnTo>
                  <a:pt x="1449234" y="209227"/>
                </a:lnTo>
                <a:lnTo>
                  <a:pt x="1477757" y="175655"/>
                </a:lnTo>
                <a:lnTo>
                  <a:pt x="1508857" y="144500"/>
                </a:lnTo>
                <a:lnTo>
                  <a:pt x="1542369" y="115927"/>
                </a:lnTo>
                <a:lnTo>
                  <a:pt x="1578128" y="90099"/>
                </a:lnTo>
                <a:lnTo>
                  <a:pt x="1615970" y="67182"/>
                </a:lnTo>
                <a:lnTo>
                  <a:pt x="1655731" y="47339"/>
                </a:lnTo>
                <a:lnTo>
                  <a:pt x="1697246" y="30735"/>
                </a:lnTo>
                <a:lnTo>
                  <a:pt x="1740352" y="17535"/>
                </a:lnTo>
                <a:lnTo>
                  <a:pt x="1784884" y="7903"/>
                </a:lnTo>
                <a:lnTo>
                  <a:pt x="1830677" y="2003"/>
                </a:lnTo>
                <a:lnTo>
                  <a:pt x="1877568" y="0"/>
                </a:lnTo>
              </a:path>
              <a:path w="1877695" h="3074035">
                <a:moveTo>
                  <a:pt x="0" y="2711196"/>
                </a:moveTo>
                <a:lnTo>
                  <a:pt x="1877568" y="271119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8484107" y="4645151"/>
            <a:ext cx="233679" cy="287020"/>
          </a:xfrm>
          <a:custGeom>
            <a:avLst/>
            <a:gdLst/>
            <a:ahLst/>
            <a:cxnLst/>
            <a:rect l="l" t="t" r="r" b="b"/>
            <a:pathLst>
              <a:path w="233679" h="287020">
                <a:moveTo>
                  <a:pt x="116586" y="0"/>
                </a:moveTo>
                <a:lnTo>
                  <a:pt x="101601" y="67517"/>
                </a:lnTo>
                <a:lnTo>
                  <a:pt x="76946" y="103139"/>
                </a:lnTo>
                <a:lnTo>
                  <a:pt x="42265" y="129203"/>
                </a:lnTo>
                <a:lnTo>
                  <a:pt x="0" y="143256"/>
                </a:lnTo>
                <a:lnTo>
                  <a:pt x="42265" y="157308"/>
                </a:lnTo>
                <a:lnTo>
                  <a:pt x="76946" y="183372"/>
                </a:lnTo>
                <a:lnTo>
                  <a:pt x="101601" y="218994"/>
                </a:lnTo>
                <a:lnTo>
                  <a:pt x="113792" y="261721"/>
                </a:lnTo>
                <a:lnTo>
                  <a:pt x="116586" y="286512"/>
                </a:lnTo>
                <a:lnTo>
                  <a:pt x="119380" y="261721"/>
                </a:lnTo>
                <a:lnTo>
                  <a:pt x="131570" y="218994"/>
                </a:lnTo>
                <a:lnTo>
                  <a:pt x="156225" y="183372"/>
                </a:lnTo>
                <a:lnTo>
                  <a:pt x="190906" y="157308"/>
                </a:lnTo>
                <a:lnTo>
                  <a:pt x="233172" y="143256"/>
                </a:lnTo>
                <a:lnTo>
                  <a:pt x="191674" y="129974"/>
                </a:lnTo>
                <a:lnTo>
                  <a:pt x="157225" y="104168"/>
                </a:lnTo>
                <a:lnTo>
                  <a:pt x="132302" y="68289"/>
                </a:lnTo>
                <a:lnTo>
                  <a:pt x="119380" y="24790"/>
                </a:lnTo>
                <a:lnTo>
                  <a:pt x="1165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255244" y="4789461"/>
            <a:ext cx="184785" cy="184785"/>
          </a:xfrm>
          <a:custGeom>
            <a:avLst/>
            <a:gdLst/>
            <a:ahLst/>
            <a:cxnLst/>
            <a:rect l="l" t="t" r="r" b="b"/>
            <a:pathLst>
              <a:path w="184784" h="184785">
                <a:moveTo>
                  <a:pt x="92214" y="0"/>
                </a:moveTo>
                <a:lnTo>
                  <a:pt x="0" y="92202"/>
                </a:lnTo>
                <a:lnTo>
                  <a:pt x="92290" y="184492"/>
                </a:lnTo>
                <a:lnTo>
                  <a:pt x="184492" y="92278"/>
                </a:lnTo>
                <a:lnTo>
                  <a:pt x="92214" y="0"/>
                </a:lnTo>
                <a:close/>
              </a:path>
            </a:pathLst>
          </a:custGeom>
          <a:solidFill>
            <a:srgbClr val="E4EB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255219" y="4604334"/>
            <a:ext cx="184785" cy="184785"/>
          </a:xfrm>
          <a:custGeom>
            <a:avLst/>
            <a:gdLst/>
            <a:ahLst/>
            <a:cxnLst/>
            <a:rect l="l" t="t" r="r" b="b"/>
            <a:pathLst>
              <a:path w="184784" h="184785">
                <a:moveTo>
                  <a:pt x="92202" y="0"/>
                </a:moveTo>
                <a:lnTo>
                  <a:pt x="0" y="92202"/>
                </a:lnTo>
                <a:lnTo>
                  <a:pt x="92278" y="184480"/>
                </a:lnTo>
                <a:lnTo>
                  <a:pt x="184492" y="92278"/>
                </a:lnTo>
                <a:lnTo>
                  <a:pt x="92202" y="0"/>
                </a:lnTo>
                <a:close/>
              </a:path>
            </a:pathLst>
          </a:custGeom>
          <a:solidFill>
            <a:srgbClr val="93AF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440004" y="4604168"/>
            <a:ext cx="184785" cy="184785"/>
          </a:xfrm>
          <a:custGeom>
            <a:avLst/>
            <a:gdLst/>
            <a:ahLst/>
            <a:cxnLst/>
            <a:rect l="l" t="t" r="r" b="b"/>
            <a:pathLst>
              <a:path w="184784" h="184785">
                <a:moveTo>
                  <a:pt x="92201" y="0"/>
                </a:moveTo>
                <a:lnTo>
                  <a:pt x="0" y="92201"/>
                </a:lnTo>
                <a:lnTo>
                  <a:pt x="92278" y="184492"/>
                </a:lnTo>
                <a:lnTo>
                  <a:pt x="184480" y="92278"/>
                </a:lnTo>
                <a:lnTo>
                  <a:pt x="922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255193" y="4419193"/>
            <a:ext cx="184785" cy="184785"/>
          </a:xfrm>
          <a:custGeom>
            <a:avLst/>
            <a:gdLst/>
            <a:ahLst/>
            <a:cxnLst/>
            <a:rect l="l" t="t" r="r" b="b"/>
            <a:pathLst>
              <a:path w="184784" h="184785">
                <a:moveTo>
                  <a:pt x="92201" y="0"/>
                </a:moveTo>
                <a:lnTo>
                  <a:pt x="0" y="92201"/>
                </a:lnTo>
                <a:lnTo>
                  <a:pt x="92278" y="184480"/>
                </a:lnTo>
                <a:lnTo>
                  <a:pt x="184480" y="92278"/>
                </a:lnTo>
                <a:lnTo>
                  <a:pt x="92201" y="0"/>
                </a:lnTo>
                <a:close/>
              </a:path>
            </a:pathLst>
          </a:custGeom>
          <a:solidFill>
            <a:srgbClr val="E4EB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255168" y="4234065"/>
            <a:ext cx="184785" cy="184785"/>
          </a:xfrm>
          <a:custGeom>
            <a:avLst/>
            <a:gdLst/>
            <a:ahLst/>
            <a:cxnLst/>
            <a:rect l="l" t="t" r="r" b="b"/>
            <a:pathLst>
              <a:path w="184784" h="184785">
                <a:moveTo>
                  <a:pt x="92202" y="0"/>
                </a:moveTo>
                <a:lnTo>
                  <a:pt x="0" y="92201"/>
                </a:lnTo>
                <a:lnTo>
                  <a:pt x="92278" y="184480"/>
                </a:lnTo>
                <a:lnTo>
                  <a:pt x="184480" y="92278"/>
                </a:lnTo>
                <a:lnTo>
                  <a:pt x="92202" y="0"/>
                </a:lnTo>
                <a:close/>
              </a:path>
            </a:pathLst>
          </a:custGeom>
          <a:solidFill>
            <a:srgbClr val="93AF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g object 27"/>
          <p:cNvSpPr/>
          <p:nvPr/>
        </p:nvSpPr>
        <p:spPr>
          <a:xfrm>
            <a:off x="8548116" y="1871472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19938" y="0"/>
                </a:moveTo>
                <a:lnTo>
                  <a:pt x="12953" y="0"/>
                </a:lnTo>
                <a:lnTo>
                  <a:pt x="5968" y="0"/>
                </a:lnTo>
                <a:lnTo>
                  <a:pt x="0" y="5968"/>
                </a:lnTo>
                <a:lnTo>
                  <a:pt x="0" y="19938"/>
                </a:lnTo>
                <a:lnTo>
                  <a:pt x="5968" y="25907"/>
                </a:lnTo>
                <a:lnTo>
                  <a:pt x="19938" y="25907"/>
                </a:lnTo>
                <a:lnTo>
                  <a:pt x="25907" y="19938"/>
                </a:lnTo>
                <a:lnTo>
                  <a:pt x="25907" y="5968"/>
                </a:lnTo>
                <a:lnTo>
                  <a:pt x="19938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g object 28"/>
          <p:cNvSpPr/>
          <p:nvPr/>
        </p:nvSpPr>
        <p:spPr>
          <a:xfrm>
            <a:off x="8548116" y="17221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19938" y="0"/>
                </a:moveTo>
                <a:lnTo>
                  <a:pt x="12953" y="0"/>
                </a:lnTo>
                <a:lnTo>
                  <a:pt x="5968" y="0"/>
                </a:lnTo>
                <a:lnTo>
                  <a:pt x="0" y="5333"/>
                </a:lnTo>
                <a:lnTo>
                  <a:pt x="0" y="19938"/>
                </a:lnTo>
                <a:lnTo>
                  <a:pt x="5968" y="25907"/>
                </a:lnTo>
                <a:lnTo>
                  <a:pt x="19938" y="25907"/>
                </a:lnTo>
                <a:lnTo>
                  <a:pt x="25907" y="19938"/>
                </a:lnTo>
                <a:lnTo>
                  <a:pt x="25907" y="5968"/>
                </a:lnTo>
                <a:lnTo>
                  <a:pt x="19938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g object 29"/>
          <p:cNvSpPr/>
          <p:nvPr/>
        </p:nvSpPr>
        <p:spPr>
          <a:xfrm>
            <a:off x="8548116" y="1571244"/>
            <a:ext cx="26034" cy="27940"/>
          </a:xfrm>
          <a:custGeom>
            <a:avLst/>
            <a:gdLst/>
            <a:ahLst/>
            <a:cxnLst/>
            <a:rect l="l" t="t" r="r" b="b"/>
            <a:pathLst>
              <a:path w="26034" h="27940">
                <a:moveTo>
                  <a:pt x="19938" y="0"/>
                </a:moveTo>
                <a:lnTo>
                  <a:pt x="12953" y="0"/>
                </a:lnTo>
                <a:lnTo>
                  <a:pt x="5968" y="0"/>
                </a:lnTo>
                <a:lnTo>
                  <a:pt x="0" y="6222"/>
                </a:lnTo>
                <a:lnTo>
                  <a:pt x="0" y="21208"/>
                </a:lnTo>
                <a:lnTo>
                  <a:pt x="5968" y="27431"/>
                </a:lnTo>
                <a:lnTo>
                  <a:pt x="19938" y="27431"/>
                </a:lnTo>
                <a:lnTo>
                  <a:pt x="25907" y="21208"/>
                </a:lnTo>
                <a:lnTo>
                  <a:pt x="25907" y="6222"/>
                </a:lnTo>
                <a:lnTo>
                  <a:pt x="19938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bg object 30"/>
          <p:cNvSpPr/>
          <p:nvPr/>
        </p:nvSpPr>
        <p:spPr>
          <a:xfrm>
            <a:off x="8548116" y="1421891"/>
            <a:ext cx="26034" cy="27940"/>
          </a:xfrm>
          <a:custGeom>
            <a:avLst/>
            <a:gdLst/>
            <a:ahLst/>
            <a:cxnLst/>
            <a:rect l="l" t="t" r="r" b="b"/>
            <a:pathLst>
              <a:path w="26034" h="27940">
                <a:moveTo>
                  <a:pt x="19938" y="0"/>
                </a:moveTo>
                <a:lnTo>
                  <a:pt x="12953" y="0"/>
                </a:lnTo>
                <a:lnTo>
                  <a:pt x="5968" y="0"/>
                </a:lnTo>
                <a:lnTo>
                  <a:pt x="0" y="6223"/>
                </a:lnTo>
                <a:lnTo>
                  <a:pt x="0" y="21209"/>
                </a:lnTo>
                <a:lnTo>
                  <a:pt x="5968" y="27432"/>
                </a:lnTo>
                <a:lnTo>
                  <a:pt x="19938" y="27432"/>
                </a:lnTo>
                <a:lnTo>
                  <a:pt x="25907" y="21209"/>
                </a:lnTo>
                <a:lnTo>
                  <a:pt x="25907" y="6223"/>
                </a:lnTo>
                <a:lnTo>
                  <a:pt x="19938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bg object 31"/>
          <p:cNvSpPr/>
          <p:nvPr/>
        </p:nvSpPr>
        <p:spPr>
          <a:xfrm>
            <a:off x="8548116" y="1272539"/>
            <a:ext cx="26034" cy="27940"/>
          </a:xfrm>
          <a:custGeom>
            <a:avLst/>
            <a:gdLst/>
            <a:ahLst/>
            <a:cxnLst/>
            <a:rect l="l" t="t" r="r" b="b"/>
            <a:pathLst>
              <a:path w="26034" h="27940">
                <a:moveTo>
                  <a:pt x="19938" y="0"/>
                </a:moveTo>
                <a:lnTo>
                  <a:pt x="12953" y="0"/>
                </a:lnTo>
                <a:lnTo>
                  <a:pt x="5968" y="0"/>
                </a:lnTo>
                <a:lnTo>
                  <a:pt x="0" y="5714"/>
                </a:lnTo>
                <a:lnTo>
                  <a:pt x="0" y="21209"/>
                </a:lnTo>
                <a:lnTo>
                  <a:pt x="5968" y="27432"/>
                </a:lnTo>
                <a:lnTo>
                  <a:pt x="19938" y="27432"/>
                </a:lnTo>
                <a:lnTo>
                  <a:pt x="25907" y="21209"/>
                </a:lnTo>
                <a:lnTo>
                  <a:pt x="25907" y="6350"/>
                </a:lnTo>
                <a:lnTo>
                  <a:pt x="19938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bg object 32"/>
          <p:cNvSpPr/>
          <p:nvPr/>
        </p:nvSpPr>
        <p:spPr>
          <a:xfrm>
            <a:off x="8697468" y="1871472"/>
            <a:ext cx="27940" cy="26034"/>
          </a:xfrm>
          <a:custGeom>
            <a:avLst/>
            <a:gdLst/>
            <a:ahLst/>
            <a:cxnLst/>
            <a:rect l="l" t="t" r="r" b="b"/>
            <a:pathLst>
              <a:path w="27940" h="26035">
                <a:moveTo>
                  <a:pt x="21081" y="0"/>
                </a:moveTo>
                <a:lnTo>
                  <a:pt x="13715" y="0"/>
                </a:lnTo>
                <a:lnTo>
                  <a:pt x="6223" y="0"/>
                </a:lnTo>
                <a:lnTo>
                  <a:pt x="0" y="5968"/>
                </a:lnTo>
                <a:lnTo>
                  <a:pt x="0" y="19938"/>
                </a:lnTo>
                <a:lnTo>
                  <a:pt x="6223" y="25907"/>
                </a:lnTo>
                <a:lnTo>
                  <a:pt x="21081" y="25907"/>
                </a:lnTo>
                <a:lnTo>
                  <a:pt x="27431" y="19938"/>
                </a:lnTo>
                <a:lnTo>
                  <a:pt x="27431" y="5968"/>
                </a:lnTo>
                <a:lnTo>
                  <a:pt x="21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bg object 33"/>
          <p:cNvSpPr/>
          <p:nvPr/>
        </p:nvSpPr>
        <p:spPr>
          <a:xfrm>
            <a:off x="8697468" y="1722120"/>
            <a:ext cx="27940" cy="26034"/>
          </a:xfrm>
          <a:custGeom>
            <a:avLst/>
            <a:gdLst/>
            <a:ahLst/>
            <a:cxnLst/>
            <a:rect l="l" t="t" r="r" b="b"/>
            <a:pathLst>
              <a:path w="27940" h="26035">
                <a:moveTo>
                  <a:pt x="21081" y="0"/>
                </a:moveTo>
                <a:lnTo>
                  <a:pt x="13715" y="0"/>
                </a:lnTo>
                <a:lnTo>
                  <a:pt x="6223" y="0"/>
                </a:lnTo>
                <a:lnTo>
                  <a:pt x="0" y="5333"/>
                </a:lnTo>
                <a:lnTo>
                  <a:pt x="0" y="19938"/>
                </a:lnTo>
                <a:lnTo>
                  <a:pt x="6223" y="25907"/>
                </a:lnTo>
                <a:lnTo>
                  <a:pt x="21081" y="25907"/>
                </a:lnTo>
                <a:lnTo>
                  <a:pt x="27431" y="19938"/>
                </a:lnTo>
                <a:lnTo>
                  <a:pt x="27431" y="5968"/>
                </a:lnTo>
                <a:lnTo>
                  <a:pt x="21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bg object 34"/>
          <p:cNvSpPr/>
          <p:nvPr/>
        </p:nvSpPr>
        <p:spPr>
          <a:xfrm>
            <a:off x="8697468" y="1571244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40">
                <a:moveTo>
                  <a:pt x="21081" y="0"/>
                </a:moveTo>
                <a:lnTo>
                  <a:pt x="13715" y="0"/>
                </a:lnTo>
                <a:lnTo>
                  <a:pt x="6223" y="0"/>
                </a:lnTo>
                <a:lnTo>
                  <a:pt x="0" y="6222"/>
                </a:lnTo>
                <a:lnTo>
                  <a:pt x="0" y="21208"/>
                </a:lnTo>
                <a:lnTo>
                  <a:pt x="6223" y="27431"/>
                </a:lnTo>
                <a:lnTo>
                  <a:pt x="21081" y="27431"/>
                </a:lnTo>
                <a:lnTo>
                  <a:pt x="27431" y="21208"/>
                </a:lnTo>
                <a:lnTo>
                  <a:pt x="27431" y="6222"/>
                </a:lnTo>
                <a:lnTo>
                  <a:pt x="21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bg object 35"/>
          <p:cNvSpPr/>
          <p:nvPr/>
        </p:nvSpPr>
        <p:spPr>
          <a:xfrm>
            <a:off x="8697468" y="1421891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40">
                <a:moveTo>
                  <a:pt x="21081" y="0"/>
                </a:moveTo>
                <a:lnTo>
                  <a:pt x="13715" y="0"/>
                </a:lnTo>
                <a:lnTo>
                  <a:pt x="6223" y="0"/>
                </a:lnTo>
                <a:lnTo>
                  <a:pt x="0" y="6223"/>
                </a:lnTo>
                <a:lnTo>
                  <a:pt x="0" y="21209"/>
                </a:lnTo>
                <a:lnTo>
                  <a:pt x="6223" y="27432"/>
                </a:lnTo>
                <a:lnTo>
                  <a:pt x="21081" y="27432"/>
                </a:lnTo>
                <a:lnTo>
                  <a:pt x="27431" y="21209"/>
                </a:lnTo>
                <a:lnTo>
                  <a:pt x="27431" y="6223"/>
                </a:lnTo>
                <a:lnTo>
                  <a:pt x="21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bg object 36"/>
          <p:cNvSpPr/>
          <p:nvPr/>
        </p:nvSpPr>
        <p:spPr>
          <a:xfrm>
            <a:off x="8697468" y="1272539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40">
                <a:moveTo>
                  <a:pt x="21081" y="0"/>
                </a:moveTo>
                <a:lnTo>
                  <a:pt x="13715" y="0"/>
                </a:lnTo>
                <a:lnTo>
                  <a:pt x="6223" y="0"/>
                </a:lnTo>
                <a:lnTo>
                  <a:pt x="0" y="5714"/>
                </a:lnTo>
                <a:lnTo>
                  <a:pt x="0" y="21209"/>
                </a:lnTo>
                <a:lnTo>
                  <a:pt x="6223" y="27432"/>
                </a:lnTo>
                <a:lnTo>
                  <a:pt x="21081" y="27432"/>
                </a:lnTo>
                <a:lnTo>
                  <a:pt x="27431" y="21209"/>
                </a:lnTo>
                <a:lnTo>
                  <a:pt x="27431" y="6350"/>
                </a:lnTo>
                <a:lnTo>
                  <a:pt x="21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bg object 37"/>
          <p:cNvSpPr/>
          <p:nvPr/>
        </p:nvSpPr>
        <p:spPr>
          <a:xfrm>
            <a:off x="8846819" y="1871472"/>
            <a:ext cx="27940" cy="26034"/>
          </a:xfrm>
          <a:custGeom>
            <a:avLst/>
            <a:gdLst/>
            <a:ahLst/>
            <a:cxnLst/>
            <a:rect l="l" t="t" r="r" b="b"/>
            <a:pathLst>
              <a:path w="27940" h="26035">
                <a:moveTo>
                  <a:pt x="21081" y="0"/>
                </a:moveTo>
                <a:lnTo>
                  <a:pt x="13715" y="0"/>
                </a:lnTo>
                <a:lnTo>
                  <a:pt x="6223" y="0"/>
                </a:lnTo>
                <a:lnTo>
                  <a:pt x="507" y="5968"/>
                </a:lnTo>
                <a:lnTo>
                  <a:pt x="0" y="12953"/>
                </a:lnTo>
                <a:lnTo>
                  <a:pt x="0" y="19938"/>
                </a:lnTo>
                <a:lnTo>
                  <a:pt x="6223" y="25907"/>
                </a:lnTo>
                <a:lnTo>
                  <a:pt x="21081" y="25907"/>
                </a:lnTo>
                <a:lnTo>
                  <a:pt x="27431" y="19938"/>
                </a:lnTo>
                <a:lnTo>
                  <a:pt x="27431" y="5968"/>
                </a:lnTo>
                <a:lnTo>
                  <a:pt x="21081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bg object 38"/>
          <p:cNvSpPr/>
          <p:nvPr/>
        </p:nvSpPr>
        <p:spPr>
          <a:xfrm>
            <a:off x="8846819" y="1722120"/>
            <a:ext cx="27940" cy="26034"/>
          </a:xfrm>
          <a:custGeom>
            <a:avLst/>
            <a:gdLst/>
            <a:ahLst/>
            <a:cxnLst/>
            <a:rect l="l" t="t" r="r" b="b"/>
            <a:pathLst>
              <a:path w="27940" h="26035">
                <a:moveTo>
                  <a:pt x="21081" y="0"/>
                </a:moveTo>
                <a:lnTo>
                  <a:pt x="13715" y="0"/>
                </a:lnTo>
                <a:lnTo>
                  <a:pt x="6223" y="0"/>
                </a:lnTo>
                <a:lnTo>
                  <a:pt x="507" y="5333"/>
                </a:lnTo>
                <a:lnTo>
                  <a:pt x="0" y="12953"/>
                </a:lnTo>
                <a:lnTo>
                  <a:pt x="0" y="19938"/>
                </a:lnTo>
                <a:lnTo>
                  <a:pt x="6223" y="25907"/>
                </a:lnTo>
                <a:lnTo>
                  <a:pt x="21081" y="25907"/>
                </a:lnTo>
                <a:lnTo>
                  <a:pt x="27431" y="19938"/>
                </a:lnTo>
                <a:lnTo>
                  <a:pt x="27431" y="5968"/>
                </a:lnTo>
                <a:lnTo>
                  <a:pt x="21081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bg object 39"/>
          <p:cNvSpPr/>
          <p:nvPr/>
        </p:nvSpPr>
        <p:spPr>
          <a:xfrm>
            <a:off x="8846819" y="1571244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40">
                <a:moveTo>
                  <a:pt x="21081" y="0"/>
                </a:moveTo>
                <a:lnTo>
                  <a:pt x="13715" y="0"/>
                </a:lnTo>
                <a:lnTo>
                  <a:pt x="6223" y="0"/>
                </a:lnTo>
                <a:lnTo>
                  <a:pt x="507" y="6222"/>
                </a:lnTo>
                <a:lnTo>
                  <a:pt x="0" y="13715"/>
                </a:lnTo>
                <a:lnTo>
                  <a:pt x="0" y="21208"/>
                </a:lnTo>
                <a:lnTo>
                  <a:pt x="6223" y="27431"/>
                </a:lnTo>
                <a:lnTo>
                  <a:pt x="21081" y="27431"/>
                </a:lnTo>
                <a:lnTo>
                  <a:pt x="27431" y="21208"/>
                </a:lnTo>
                <a:lnTo>
                  <a:pt x="27431" y="6222"/>
                </a:lnTo>
                <a:lnTo>
                  <a:pt x="21081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bg object 40"/>
          <p:cNvSpPr/>
          <p:nvPr/>
        </p:nvSpPr>
        <p:spPr>
          <a:xfrm>
            <a:off x="8846819" y="1421891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40">
                <a:moveTo>
                  <a:pt x="21081" y="0"/>
                </a:moveTo>
                <a:lnTo>
                  <a:pt x="13715" y="0"/>
                </a:lnTo>
                <a:lnTo>
                  <a:pt x="6223" y="0"/>
                </a:lnTo>
                <a:lnTo>
                  <a:pt x="507" y="6223"/>
                </a:lnTo>
                <a:lnTo>
                  <a:pt x="0" y="13716"/>
                </a:lnTo>
                <a:lnTo>
                  <a:pt x="0" y="21209"/>
                </a:lnTo>
                <a:lnTo>
                  <a:pt x="6223" y="27432"/>
                </a:lnTo>
                <a:lnTo>
                  <a:pt x="21081" y="27432"/>
                </a:lnTo>
                <a:lnTo>
                  <a:pt x="27431" y="21209"/>
                </a:lnTo>
                <a:lnTo>
                  <a:pt x="27431" y="6223"/>
                </a:lnTo>
                <a:lnTo>
                  <a:pt x="21081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bg object 41"/>
          <p:cNvSpPr/>
          <p:nvPr/>
        </p:nvSpPr>
        <p:spPr>
          <a:xfrm>
            <a:off x="8846819" y="1272539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40">
                <a:moveTo>
                  <a:pt x="21081" y="0"/>
                </a:moveTo>
                <a:lnTo>
                  <a:pt x="13715" y="0"/>
                </a:lnTo>
                <a:lnTo>
                  <a:pt x="6223" y="0"/>
                </a:lnTo>
                <a:lnTo>
                  <a:pt x="507" y="5714"/>
                </a:lnTo>
                <a:lnTo>
                  <a:pt x="0" y="13715"/>
                </a:lnTo>
                <a:lnTo>
                  <a:pt x="0" y="21209"/>
                </a:lnTo>
                <a:lnTo>
                  <a:pt x="6223" y="27432"/>
                </a:lnTo>
                <a:lnTo>
                  <a:pt x="21081" y="27432"/>
                </a:lnTo>
                <a:lnTo>
                  <a:pt x="27431" y="21209"/>
                </a:lnTo>
                <a:lnTo>
                  <a:pt x="27431" y="6350"/>
                </a:lnTo>
                <a:lnTo>
                  <a:pt x="21081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bg object 42"/>
          <p:cNvSpPr/>
          <p:nvPr/>
        </p:nvSpPr>
        <p:spPr>
          <a:xfrm>
            <a:off x="8997695" y="1871472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19938" y="0"/>
                </a:moveTo>
                <a:lnTo>
                  <a:pt x="12953" y="0"/>
                </a:lnTo>
                <a:lnTo>
                  <a:pt x="5969" y="0"/>
                </a:lnTo>
                <a:lnTo>
                  <a:pt x="0" y="5968"/>
                </a:lnTo>
                <a:lnTo>
                  <a:pt x="0" y="19938"/>
                </a:lnTo>
                <a:lnTo>
                  <a:pt x="5969" y="25907"/>
                </a:lnTo>
                <a:lnTo>
                  <a:pt x="19938" y="25907"/>
                </a:lnTo>
                <a:lnTo>
                  <a:pt x="25907" y="19938"/>
                </a:lnTo>
                <a:lnTo>
                  <a:pt x="25907" y="5968"/>
                </a:lnTo>
                <a:lnTo>
                  <a:pt x="19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bg object 43"/>
          <p:cNvSpPr/>
          <p:nvPr/>
        </p:nvSpPr>
        <p:spPr>
          <a:xfrm>
            <a:off x="8997695" y="17221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19938" y="0"/>
                </a:moveTo>
                <a:lnTo>
                  <a:pt x="12953" y="0"/>
                </a:lnTo>
                <a:lnTo>
                  <a:pt x="5969" y="0"/>
                </a:lnTo>
                <a:lnTo>
                  <a:pt x="0" y="5333"/>
                </a:lnTo>
                <a:lnTo>
                  <a:pt x="0" y="19938"/>
                </a:lnTo>
                <a:lnTo>
                  <a:pt x="5969" y="25907"/>
                </a:lnTo>
                <a:lnTo>
                  <a:pt x="19938" y="25907"/>
                </a:lnTo>
                <a:lnTo>
                  <a:pt x="25907" y="19938"/>
                </a:lnTo>
                <a:lnTo>
                  <a:pt x="25907" y="5968"/>
                </a:lnTo>
                <a:lnTo>
                  <a:pt x="19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bg object 44"/>
          <p:cNvSpPr/>
          <p:nvPr/>
        </p:nvSpPr>
        <p:spPr>
          <a:xfrm>
            <a:off x="8997695" y="1571244"/>
            <a:ext cx="26034" cy="27940"/>
          </a:xfrm>
          <a:custGeom>
            <a:avLst/>
            <a:gdLst/>
            <a:ahLst/>
            <a:cxnLst/>
            <a:rect l="l" t="t" r="r" b="b"/>
            <a:pathLst>
              <a:path w="26034" h="27940">
                <a:moveTo>
                  <a:pt x="19938" y="0"/>
                </a:moveTo>
                <a:lnTo>
                  <a:pt x="12953" y="0"/>
                </a:lnTo>
                <a:lnTo>
                  <a:pt x="5969" y="0"/>
                </a:lnTo>
                <a:lnTo>
                  <a:pt x="0" y="6222"/>
                </a:lnTo>
                <a:lnTo>
                  <a:pt x="0" y="21208"/>
                </a:lnTo>
                <a:lnTo>
                  <a:pt x="5969" y="27431"/>
                </a:lnTo>
                <a:lnTo>
                  <a:pt x="19938" y="27431"/>
                </a:lnTo>
                <a:lnTo>
                  <a:pt x="25907" y="21208"/>
                </a:lnTo>
                <a:lnTo>
                  <a:pt x="25907" y="6222"/>
                </a:lnTo>
                <a:lnTo>
                  <a:pt x="19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bg object 45"/>
          <p:cNvSpPr/>
          <p:nvPr/>
        </p:nvSpPr>
        <p:spPr>
          <a:xfrm>
            <a:off x="8997695" y="1421891"/>
            <a:ext cx="26034" cy="27940"/>
          </a:xfrm>
          <a:custGeom>
            <a:avLst/>
            <a:gdLst/>
            <a:ahLst/>
            <a:cxnLst/>
            <a:rect l="l" t="t" r="r" b="b"/>
            <a:pathLst>
              <a:path w="26034" h="27940">
                <a:moveTo>
                  <a:pt x="19938" y="0"/>
                </a:moveTo>
                <a:lnTo>
                  <a:pt x="12953" y="0"/>
                </a:lnTo>
                <a:lnTo>
                  <a:pt x="5969" y="0"/>
                </a:lnTo>
                <a:lnTo>
                  <a:pt x="0" y="6223"/>
                </a:lnTo>
                <a:lnTo>
                  <a:pt x="0" y="21209"/>
                </a:lnTo>
                <a:lnTo>
                  <a:pt x="5969" y="27432"/>
                </a:lnTo>
                <a:lnTo>
                  <a:pt x="19938" y="27432"/>
                </a:lnTo>
                <a:lnTo>
                  <a:pt x="25907" y="21209"/>
                </a:lnTo>
                <a:lnTo>
                  <a:pt x="25907" y="6223"/>
                </a:lnTo>
                <a:lnTo>
                  <a:pt x="19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bg object 46"/>
          <p:cNvSpPr/>
          <p:nvPr/>
        </p:nvSpPr>
        <p:spPr>
          <a:xfrm>
            <a:off x="8997695" y="1272539"/>
            <a:ext cx="26034" cy="27940"/>
          </a:xfrm>
          <a:custGeom>
            <a:avLst/>
            <a:gdLst/>
            <a:ahLst/>
            <a:cxnLst/>
            <a:rect l="l" t="t" r="r" b="b"/>
            <a:pathLst>
              <a:path w="26034" h="27940">
                <a:moveTo>
                  <a:pt x="19938" y="0"/>
                </a:moveTo>
                <a:lnTo>
                  <a:pt x="12953" y="0"/>
                </a:lnTo>
                <a:lnTo>
                  <a:pt x="5969" y="0"/>
                </a:lnTo>
                <a:lnTo>
                  <a:pt x="0" y="5714"/>
                </a:lnTo>
                <a:lnTo>
                  <a:pt x="0" y="21209"/>
                </a:lnTo>
                <a:lnTo>
                  <a:pt x="5969" y="27432"/>
                </a:lnTo>
                <a:lnTo>
                  <a:pt x="19938" y="27432"/>
                </a:lnTo>
                <a:lnTo>
                  <a:pt x="25907" y="21209"/>
                </a:lnTo>
                <a:lnTo>
                  <a:pt x="25907" y="6350"/>
                </a:lnTo>
                <a:lnTo>
                  <a:pt x="19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bg object 47"/>
          <p:cNvSpPr/>
          <p:nvPr/>
        </p:nvSpPr>
        <p:spPr>
          <a:xfrm>
            <a:off x="0" y="2330443"/>
            <a:ext cx="361315" cy="696595"/>
          </a:xfrm>
          <a:custGeom>
            <a:avLst/>
            <a:gdLst/>
            <a:ahLst/>
            <a:cxnLst/>
            <a:rect l="l" t="t" r="r" b="b"/>
            <a:pathLst>
              <a:path w="361315" h="696594">
                <a:moveTo>
                  <a:pt x="338912" y="22104"/>
                </a:moveTo>
                <a:lnTo>
                  <a:pt x="350309" y="37433"/>
                </a:lnTo>
                <a:lnTo>
                  <a:pt x="357618" y="56301"/>
                </a:lnTo>
                <a:lnTo>
                  <a:pt x="360945" y="78525"/>
                </a:lnTo>
                <a:lnTo>
                  <a:pt x="360397" y="103923"/>
                </a:lnTo>
                <a:lnTo>
                  <a:pt x="348101" y="163509"/>
                </a:lnTo>
                <a:lnTo>
                  <a:pt x="321582" y="233596"/>
                </a:lnTo>
                <a:lnTo>
                  <a:pt x="303254" y="272121"/>
                </a:lnTo>
                <a:lnTo>
                  <a:pt x="281690" y="312723"/>
                </a:lnTo>
                <a:lnTo>
                  <a:pt x="256995" y="355220"/>
                </a:lnTo>
                <a:lnTo>
                  <a:pt x="229276" y="399428"/>
                </a:lnTo>
                <a:lnTo>
                  <a:pt x="198640" y="445165"/>
                </a:lnTo>
                <a:lnTo>
                  <a:pt x="165193" y="492249"/>
                </a:lnTo>
                <a:lnTo>
                  <a:pt x="129041" y="540496"/>
                </a:lnTo>
                <a:lnTo>
                  <a:pt x="90290" y="589723"/>
                </a:lnTo>
                <a:lnTo>
                  <a:pt x="49048" y="639749"/>
                </a:lnTo>
                <a:lnTo>
                  <a:pt x="5421" y="690389"/>
                </a:lnTo>
                <a:lnTo>
                  <a:pt x="0" y="696421"/>
                </a:lnTo>
              </a:path>
              <a:path w="361315" h="696594">
                <a:moveTo>
                  <a:pt x="0" y="107814"/>
                </a:moveTo>
                <a:lnTo>
                  <a:pt x="48217" y="79410"/>
                </a:lnTo>
                <a:lnTo>
                  <a:pt x="88750" y="57800"/>
                </a:lnTo>
                <a:lnTo>
                  <a:pt x="127222" y="39434"/>
                </a:lnTo>
                <a:lnTo>
                  <a:pt x="163450" y="24418"/>
                </a:lnTo>
                <a:lnTo>
                  <a:pt x="228445" y="4866"/>
                </a:lnTo>
                <a:lnTo>
                  <a:pt x="282279" y="0"/>
                </a:lnTo>
                <a:lnTo>
                  <a:pt x="304555" y="3340"/>
                </a:lnTo>
                <a:lnTo>
                  <a:pt x="323493" y="10673"/>
                </a:lnTo>
                <a:lnTo>
                  <a:pt x="338912" y="2210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bg object 48"/>
          <p:cNvSpPr/>
          <p:nvPr/>
        </p:nvSpPr>
        <p:spPr>
          <a:xfrm>
            <a:off x="0" y="2502493"/>
            <a:ext cx="533400" cy="876300"/>
          </a:xfrm>
          <a:custGeom>
            <a:avLst/>
            <a:gdLst/>
            <a:ahLst/>
            <a:cxnLst/>
            <a:rect l="l" t="t" r="r" b="b"/>
            <a:pathLst>
              <a:path w="533400" h="876300">
                <a:moveTo>
                  <a:pt x="510565" y="22266"/>
                </a:moveTo>
                <a:lnTo>
                  <a:pt x="522037" y="37645"/>
                </a:lnTo>
                <a:lnTo>
                  <a:pt x="529413" y="56557"/>
                </a:lnTo>
                <a:lnTo>
                  <a:pt x="532799" y="78819"/>
                </a:lnTo>
                <a:lnTo>
                  <a:pt x="532300" y="104247"/>
                </a:lnTo>
                <a:lnTo>
                  <a:pt x="520076" y="163872"/>
                </a:lnTo>
                <a:lnTo>
                  <a:pt x="493590" y="233972"/>
                </a:lnTo>
                <a:lnTo>
                  <a:pt x="475264" y="272493"/>
                </a:lnTo>
                <a:lnTo>
                  <a:pt x="453692" y="313084"/>
                </a:lnTo>
                <a:lnTo>
                  <a:pt x="428980" y="355562"/>
                </a:lnTo>
                <a:lnTo>
                  <a:pt x="401233" y="399745"/>
                </a:lnTo>
                <a:lnTo>
                  <a:pt x="370559" y="445450"/>
                </a:lnTo>
                <a:lnTo>
                  <a:pt x="337063" y="492495"/>
                </a:lnTo>
                <a:lnTo>
                  <a:pt x="300852" y="540696"/>
                </a:lnTo>
                <a:lnTo>
                  <a:pt x="262032" y="589871"/>
                </a:lnTo>
                <a:lnTo>
                  <a:pt x="220709" y="639837"/>
                </a:lnTo>
                <a:lnTo>
                  <a:pt x="176989" y="690411"/>
                </a:lnTo>
                <a:lnTo>
                  <a:pt x="130979" y="741410"/>
                </a:lnTo>
                <a:lnTo>
                  <a:pt x="82786" y="792653"/>
                </a:lnTo>
                <a:lnTo>
                  <a:pt x="32514" y="843956"/>
                </a:lnTo>
                <a:lnTo>
                  <a:pt x="0" y="875813"/>
                </a:lnTo>
              </a:path>
              <a:path w="533400" h="876300">
                <a:moveTo>
                  <a:pt x="0" y="226029"/>
                </a:moveTo>
                <a:lnTo>
                  <a:pt x="40316" y="195738"/>
                </a:lnTo>
                <a:lnTo>
                  <a:pt x="87361" y="162239"/>
                </a:lnTo>
                <a:lnTo>
                  <a:pt x="133065" y="131561"/>
                </a:lnTo>
                <a:lnTo>
                  <a:pt x="177248" y="103811"/>
                </a:lnTo>
                <a:lnTo>
                  <a:pt x="219727" y="79096"/>
                </a:lnTo>
                <a:lnTo>
                  <a:pt x="260317" y="57522"/>
                </a:lnTo>
                <a:lnTo>
                  <a:pt x="298838" y="39195"/>
                </a:lnTo>
                <a:lnTo>
                  <a:pt x="335107" y="24222"/>
                </a:lnTo>
                <a:lnTo>
                  <a:pt x="400154" y="4764"/>
                </a:lnTo>
                <a:lnTo>
                  <a:pt x="453999" y="0"/>
                </a:lnTo>
                <a:lnTo>
                  <a:pt x="476264" y="3393"/>
                </a:lnTo>
                <a:lnTo>
                  <a:pt x="495180" y="10780"/>
                </a:lnTo>
                <a:lnTo>
                  <a:pt x="510565" y="2226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bg object 49"/>
          <p:cNvSpPr/>
          <p:nvPr/>
        </p:nvSpPr>
        <p:spPr>
          <a:xfrm>
            <a:off x="0" y="2674892"/>
            <a:ext cx="713105" cy="1039494"/>
          </a:xfrm>
          <a:custGeom>
            <a:avLst/>
            <a:gdLst/>
            <a:ahLst/>
            <a:cxnLst/>
            <a:rect l="l" t="t" r="r" b="b"/>
            <a:pathLst>
              <a:path w="713105" h="1039495">
                <a:moveTo>
                  <a:pt x="690956" y="22079"/>
                </a:moveTo>
                <a:lnTo>
                  <a:pt x="702353" y="37388"/>
                </a:lnTo>
                <a:lnTo>
                  <a:pt x="709662" y="56233"/>
                </a:lnTo>
                <a:lnTo>
                  <a:pt x="712989" y="78431"/>
                </a:lnTo>
                <a:lnTo>
                  <a:pt x="712441" y="103799"/>
                </a:lnTo>
                <a:lnTo>
                  <a:pt x="700145" y="163319"/>
                </a:lnTo>
                <a:lnTo>
                  <a:pt x="673626" y="233329"/>
                </a:lnTo>
                <a:lnTo>
                  <a:pt x="655298" y="271813"/>
                </a:lnTo>
                <a:lnTo>
                  <a:pt x="633734" y="312371"/>
                </a:lnTo>
                <a:lnTo>
                  <a:pt x="609039" y="354823"/>
                </a:lnTo>
                <a:lnTo>
                  <a:pt x="581320" y="398984"/>
                </a:lnTo>
                <a:lnTo>
                  <a:pt x="550684" y="444673"/>
                </a:lnTo>
                <a:lnTo>
                  <a:pt x="517237" y="491706"/>
                </a:lnTo>
                <a:lnTo>
                  <a:pt x="481085" y="539902"/>
                </a:lnTo>
                <a:lnTo>
                  <a:pt x="442334" y="589078"/>
                </a:lnTo>
                <a:lnTo>
                  <a:pt x="401092" y="639050"/>
                </a:lnTo>
                <a:lnTo>
                  <a:pt x="357465" y="689638"/>
                </a:lnTo>
                <a:lnTo>
                  <a:pt x="311558" y="740657"/>
                </a:lnTo>
                <a:lnTo>
                  <a:pt x="263479" y="791926"/>
                </a:lnTo>
                <a:lnTo>
                  <a:pt x="213334" y="843261"/>
                </a:lnTo>
                <a:lnTo>
                  <a:pt x="162043" y="893560"/>
                </a:lnTo>
                <a:lnTo>
                  <a:pt x="110819" y="941779"/>
                </a:lnTo>
                <a:lnTo>
                  <a:pt x="59845" y="987813"/>
                </a:lnTo>
                <a:lnTo>
                  <a:pt x="9304" y="1031556"/>
                </a:lnTo>
                <a:lnTo>
                  <a:pt x="0" y="1039261"/>
                </a:lnTo>
              </a:path>
              <a:path w="713105" h="1039495">
                <a:moveTo>
                  <a:pt x="0" y="377435"/>
                </a:moveTo>
                <a:lnTo>
                  <a:pt x="74515" y="312149"/>
                </a:lnTo>
                <a:lnTo>
                  <a:pt x="124442" y="270865"/>
                </a:lnTo>
                <a:lnTo>
                  <a:pt x="173572" y="232077"/>
                </a:lnTo>
                <a:lnTo>
                  <a:pt x="221723" y="195890"/>
                </a:lnTo>
                <a:lnTo>
                  <a:pt x="268712" y="162412"/>
                </a:lnTo>
                <a:lnTo>
                  <a:pt x="314358" y="131748"/>
                </a:lnTo>
                <a:lnTo>
                  <a:pt x="358478" y="104005"/>
                </a:lnTo>
                <a:lnTo>
                  <a:pt x="400890" y="79290"/>
                </a:lnTo>
                <a:lnTo>
                  <a:pt x="441411" y="57709"/>
                </a:lnTo>
                <a:lnTo>
                  <a:pt x="479860" y="39368"/>
                </a:lnTo>
                <a:lnTo>
                  <a:pt x="516053" y="24374"/>
                </a:lnTo>
                <a:lnTo>
                  <a:pt x="580946" y="4854"/>
                </a:lnTo>
                <a:lnTo>
                  <a:pt x="634631" y="0"/>
                </a:lnTo>
                <a:lnTo>
                  <a:pt x="656816" y="3338"/>
                </a:lnTo>
                <a:lnTo>
                  <a:pt x="675651" y="10662"/>
                </a:lnTo>
                <a:lnTo>
                  <a:pt x="690956" y="2207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D1E8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463295" y="0"/>
            <a:ext cx="0" cy="2193290"/>
          </a:xfrm>
          <a:custGeom>
            <a:avLst/>
            <a:gdLst/>
            <a:ahLst/>
            <a:cxnLst/>
            <a:rect l="l" t="t" r="r" b="b"/>
            <a:pathLst>
              <a:path w="0" h="2193290">
                <a:moveTo>
                  <a:pt x="0" y="0"/>
                </a:moveTo>
                <a:lnTo>
                  <a:pt x="0" y="219303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423672"/>
            <a:ext cx="1394460" cy="0"/>
          </a:xfrm>
          <a:custGeom>
            <a:avLst/>
            <a:gdLst/>
            <a:ahLst/>
            <a:cxnLst/>
            <a:rect l="l" t="t" r="r" b="b"/>
            <a:pathLst>
              <a:path w="1394460" h="0">
                <a:moveTo>
                  <a:pt x="139446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323088"/>
            <a:ext cx="173736" cy="21183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7266431" y="2071116"/>
            <a:ext cx="1877695" cy="3074035"/>
          </a:xfrm>
          <a:custGeom>
            <a:avLst/>
            <a:gdLst/>
            <a:ahLst/>
            <a:cxnLst/>
            <a:rect l="l" t="t" r="r" b="b"/>
            <a:pathLst>
              <a:path w="1877695" h="3074035">
                <a:moveTo>
                  <a:pt x="1333500" y="3073909"/>
                </a:moveTo>
                <a:lnTo>
                  <a:pt x="1333500" y="545083"/>
                </a:lnTo>
                <a:lnTo>
                  <a:pt x="1335500" y="498095"/>
                </a:lnTo>
                <a:lnTo>
                  <a:pt x="1341390" y="452208"/>
                </a:lnTo>
                <a:lnTo>
                  <a:pt x="1351007" y="407587"/>
                </a:lnTo>
                <a:lnTo>
                  <a:pt x="1364186" y="364396"/>
                </a:lnTo>
                <a:lnTo>
                  <a:pt x="1380762" y="322801"/>
                </a:lnTo>
                <a:lnTo>
                  <a:pt x="1400572" y="282964"/>
                </a:lnTo>
                <a:lnTo>
                  <a:pt x="1423450" y="245052"/>
                </a:lnTo>
                <a:lnTo>
                  <a:pt x="1449234" y="209227"/>
                </a:lnTo>
                <a:lnTo>
                  <a:pt x="1477757" y="175655"/>
                </a:lnTo>
                <a:lnTo>
                  <a:pt x="1508857" y="144500"/>
                </a:lnTo>
                <a:lnTo>
                  <a:pt x="1542369" y="115927"/>
                </a:lnTo>
                <a:lnTo>
                  <a:pt x="1578128" y="90099"/>
                </a:lnTo>
                <a:lnTo>
                  <a:pt x="1615970" y="67182"/>
                </a:lnTo>
                <a:lnTo>
                  <a:pt x="1655731" y="47339"/>
                </a:lnTo>
                <a:lnTo>
                  <a:pt x="1697246" y="30735"/>
                </a:lnTo>
                <a:lnTo>
                  <a:pt x="1740352" y="17535"/>
                </a:lnTo>
                <a:lnTo>
                  <a:pt x="1784884" y="7903"/>
                </a:lnTo>
                <a:lnTo>
                  <a:pt x="1830677" y="2003"/>
                </a:lnTo>
                <a:lnTo>
                  <a:pt x="1877568" y="0"/>
                </a:lnTo>
              </a:path>
              <a:path w="1877695" h="3074035">
                <a:moveTo>
                  <a:pt x="0" y="2711196"/>
                </a:moveTo>
                <a:lnTo>
                  <a:pt x="1877568" y="271119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8484107" y="4645151"/>
            <a:ext cx="233679" cy="287020"/>
          </a:xfrm>
          <a:custGeom>
            <a:avLst/>
            <a:gdLst/>
            <a:ahLst/>
            <a:cxnLst/>
            <a:rect l="l" t="t" r="r" b="b"/>
            <a:pathLst>
              <a:path w="233679" h="287020">
                <a:moveTo>
                  <a:pt x="116586" y="0"/>
                </a:moveTo>
                <a:lnTo>
                  <a:pt x="101601" y="67517"/>
                </a:lnTo>
                <a:lnTo>
                  <a:pt x="76946" y="103139"/>
                </a:lnTo>
                <a:lnTo>
                  <a:pt x="42265" y="129203"/>
                </a:lnTo>
                <a:lnTo>
                  <a:pt x="0" y="143256"/>
                </a:lnTo>
                <a:lnTo>
                  <a:pt x="42265" y="157308"/>
                </a:lnTo>
                <a:lnTo>
                  <a:pt x="76946" y="183372"/>
                </a:lnTo>
                <a:lnTo>
                  <a:pt x="101601" y="218994"/>
                </a:lnTo>
                <a:lnTo>
                  <a:pt x="113792" y="261721"/>
                </a:lnTo>
                <a:lnTo>
                  <a:pt x="116586" y="286512"/>
                </a:lnTo>
                <a:lnTo>
                  <a:pt x="119380" y="261721"/>
                </a:lnTo>
                <a:lnTo>
                  <a:pt x="131570" y="218994"/>
                </a:lnTo>
                <a:lnTo>
                  <a:pt x="156225" y="183372"/>
                </a:lnTo>
                <a:lnTo>
                  <a:pt x="190906" y="157308"/>
                </a:lnTo>
                <a:lnTo>
                  <a:pt x="233172" y="143256"/>
                </a:lnTo>
                <a:lnTo>
                  <a:pt x="191674" y="129974"/>
                </a:lnTo>
                <a:lnTo>
                  <a:pt x="157225" y="104168"/>
                </a:lnTo>
                <a:lnTo>
                  <a:pt x="132302" y="68289"/>
                </a:lnTo>
                <a:lnTo>
                  <a:pt x="119380" y="24790"/>
                </a:lnTo>
                <a:lnTo>
                  <a:pt x="1165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255244" y="4789461"/>
            <a:ext cx="184785" cy="184785"/>
          </a:xfrm>
          <a:custGeom>
            <a:avLst/>
            <a:gdLst/>
            <a:ahLst/>
            <a:cxnLst/>
            <a:rect l="l" t="t" r="r" b="b"/>
            <a:pathLst>
              <a:path w="184784" h="184785">
                <a:moveTo>
                  <a:pt x="92214" y="0"/>
                </a:moveTo>
                <a:lnTo>
                  <a:pt x="0" y="92202"/>
                </a:lnTo>
                <a:lnTo>
                  <a:pt x="92290" y="184492"/>
                </a:lnTo>
                <a:lnTo>
                  <a:pt x="184492" y="92278"/>
                </a:lnTo>
                <a:lnTo>
                  <a:pt x="92214" y="0"/>
                </a:lnTo>
                <a:close/>
              </a:path>
            </a:pathLst>
          </a:custGeom>
          <a:solidFill>
            <a:srgbClr val="E4EB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255219" y="4604334"/>
            <a:ext cx="184785" cy="184785"/>
          </a:xfrm>
          <a:custGeom>
            <a:avLst/>
            <a:gdLst/>
            <a:ahLst/>
            <a:cxnLst/>
            <a:rect l="l" t="t" r="r" b="b"/>
            <a:pathLst>
              <a:path w="184784" h="184785">
                <a:moveTo>
                  <a:pt x="92202" y="0"/>
                </a:moveTo>
                <a:lnTo>
                  <a:pt x="0" y="92202"/>
                </a:lnTo>
                <a:lnTo>
                  <a:pt x="92278" y="184480"/>
                </a:lnTo>
                <a:lnTo>
                  <a:pt x="184492" y="92278"/>
                </a:lnTo>
                <a:lnTo>
                  <a:pt x="92202" y="0"/>
                </a:lnTo>
                <a:close/>
              </a:path>
            </a:pathLst>
          </a:custGeom>
          <a:solidFill>
            <a:srgbClr val="93AF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440004" y="4604168"/>
            <a:ext cx="184785" cy="184785"/>
          </a:xfrm>
          <a:custGeom>
            <a:avLst/>
            <a:gdLst/>
            <a:ahLst/>
            <a:cxnLst/>
            <a:rect l="l" t="t" r="r" b="b"/>
            <a:pathLst>
              <a:path w="184784" h="184785">
                <a:moveTo>
                  <a:pt x="92201" y="0"/>
                </a:moveTo>
                <a:lnTo>
                  <a:pt x="0" y="92201"/>
                </a:lnTo>
                <a:lnTo>
                  <a:pt x="92278" y="184492"/>
                </a:lnTo>
                <a:lnTo>
                  <a:pt x="184480" y="92278"/>
                </a:lnTo>
                <a:lnTo>
                  <a:pt x="922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255193" y="4419193"/>
            <a:ext cx="184785" cy="184785"/>
          </a:xfrm>
          <a:custGeom>
            <a:avLst/>
            <a:gdLst/>
            <a:ahLst/>
            <a:cxnLst/>
            <a:rect l="l" t="t" r="r" b="b"/>
            <a:pathLst>
              <a:path w="184784" h="184785">
                <a:moveTo>
                  <a:pt x="92201" y="0"/>
                </a:moveTo>
                <a:lnTo>
                  <a:pt x="0" y="92201"/>
                </a:lnTo>
                <a:lnTo>
                  <a:pt x="92278" y="184480"/>
                </a:lnTo>
                <a:lnTo>
                  <a:pt x="184480" y="92278"/>
                </a:lnTo>
                <a:lnTo>
                  <a:pt x="92201" y="0"/>
                </a:lnTo>
                <a:close/>
              </a:path>
            </a:pathLst>
          </a:custGeom>
          <a:solidFill>
            <a:srgbClr val="E4EB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255168" y="4234065"/>
            <a:ext cx="184785" cy="184785"/>
          </a:xfrm>
          <a:custGeom>
            <a:avLst/>
            <a:gdLst/>
            <a:ahLst/>
            <a:cxnLst/>
            <a:rect l="l" t="t" r="r" b="b"/>
            <a:pathLst>
              <a:path w="184784" h="184785">
                <a:moveTo>
                  <a:pt x="92202" y="0"/>
                </a:moveTo>
                <a:lnTo>
                  <a:pt x="0" y="92201"/>
                </a:lnTo>
                <a:lnTo>
                  <a:pt x="92278" y="184480"/>
                </a:lnTo>
                <a:lnTo>
                  <a:pt x="184480" y="92278"/>
                </a:lnTo>
                <a:lnTo>
                  <a:pt x="92202" y="0"/>
                </a:lnTo>
                <a:close/>
              </a:path>
            </a:pathLst>
          </a:custGeom>
          <a:solidFill>
            <a:srgbClr val="93AF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g object 27"/>
          <p:cNvSpPr/>
          <p:nvPr/>
        </p:nvSpPr>
        <p:spPr>
          <a:xfrm>
            <a:off x="8548116" y="1871472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19938" y="0"/>
                </a:moveTo>
                <a:lnTo>
                  <a:pt x="12953" y="0"/>
                </a:lnTo>
                <a:lnTo>
                  <a:pt x="5968" y="0"/>
                </a:lnTo>
                <a:lnTo>
                  <a:pt x="0" y="5968"/>
                </a:lnTo>
                <a:lnTo>
                  <a:pt x="0" y="19938"/>
                </a:lnTo>
                <a:lnTo>
                  <a:pt x="5968" y="25907"/>
                </a:lnTo>
                <a:lnTo>
                  <a:pt x="19938" y="25907"/>
                </a:lnTo>
                <a:lnTo>
                  <a:pt x="25907" y="19938"/>
                </a:lnTo>
                <a:lnTo>
                  <a:pt x="25907" y="5968"/>
                </a:lnTo>
                <a:lnTo>
                  <a:pt x="19938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g object 28"/>
          <p:cNvSpPr/>
          <p:nvPr/>
        </p:nvSpPr>
        <p:spPr>
          <a:xfrm>
            <a:off x="8548116" y="17221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19938" y="0"/>
                </a:moveTo>
                <a:lnTo>
                  <a:pt x="12953" y="0"/>
                </a:lnTo>
                <a:lnTo>
                  <a:pt x="5968" y="0"/>
                </a:lnTo>
                <a:lnTo>
                  <a:pt x="0" y="5333"/>
                </a:lnTo>
                <a:lnTo>
                  <a:pt x="0" y="19938"/>
                </a:lnTo>
                <a:lnTo>
                  <a:pt x="5968" y="25907"/>
                </a:lnTo>
                <a:lnTo>
                  <a:pt x="19938" y="25907"/>
                </a:lnTo>
                <a:lnTo>
                  <a:pt x="25907" y="19938"/>
                </a:lnTo>
                <a:lnTo>
                  <a:pt x="25907" y="5968"/>
                </a:lnTo>
                <a:lnTo>
                  <a:pt x="19938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g object 29"/>
          <p:cNvSpPr/>
          <p:nvPr/>
        </p:nvSpPr>
        <p:spPr>
          <a:xfrm>
            <a:off x="8548116" y="1571244"/>
            <a:ext cx="26034" cy="27940"/>
          </a:xfrm>
          <a:custGeom>
            <a:avLst/>
            <a:gdLst/>
            <a:ahLst/>
            <a:cxnLst/>
            <a:rect l="l" t="t" r="r" b="b"/>
            <a:pathLst>
              <a:path w="26034" h="27940">
                <a:moveTo>
                  <a:pt x="19938" y="0"/>
                </a:moveTo>
                <a:lnTo>
                  <a:pt x="12953" y="0"/>
                </a:lnTo>
                <a:lnTo>
                  <a:pt x="5968" y="0"/>
                </a:lnTo>
                <a:lnTo>
                  <a:pt x="0" y="6222"/>
                </a:lnTo>
                <a:lnTo>
                  <a:pt x="0" y="21208"/>
                </a:lnTo>
                <a:lnTo>
                  <a:pt x="5968" y="27431"/>
                </a:lnTo>
                <a:lnTo>
                  <a:pt x="19938" y="27431"/>
                </a:lnTo>
                <a:lnTo>
                  <a:pt x="25907" y="21208"/>
                </a:lnTo>
                <a:lnTo>
                  <a:pt x="25907" y="6222"/>
                </a:lnTo>
                <a:lnTo>
                  <a:pt x="19938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bg object 30"/>
          <p:cNvSpPr/>
          <p:nvPr/>
        </p:nvSpPr>
        <p:spPr>
          <a:xfrm>
            <a:off x="8548116" y="1421891"/>
            <a:ext cx="26034" cy="27940"/>
          </a:xfrm>
          <a:custGeom>
            <a:avLst/>
            <a:gdLst/>
            <a:ahLst/>
            <a:cxnLst/>
            <a:rect l="l" t="t" r="r" b="b"/>
            <a:pathLst>
              <a:path w="26034" h="27940">
                <a:moveTo>
                  <a:pt x="19938" y="0"/>
                </a:moveTo>
                <a:lnTo>
                  <a:pt x="12953" y="0"/>
                </a:lnTo>
                <a:lnTo>
                  <a:pt x="5968" y="0"/>
                </a:lnTo>
                <a:lnTo>
                  <a:pt x="0" y="6223"/>
                </a:lnTo>
                <a:lnTo>
                  <a:pt x="0" y="21209"/>
                </a:lnTo>
                <a:lnTo>
                  <a:pt x="5968" y="27432"/>
                </a:lnTo>
                <a:lnTo>
                  <a:pt x="19938" y="27432"/>
                </a:lnTo>
                <a:lnTo>
                  <a:pt x="25907" y="21209"/>
                </a:lnTo>
                <a:lnTo>
                  <a:pt x="25907" y="6223"/>
                </a:lnTo>
                <a:lnTo>
                  <a:pt x="19938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bg object 31"/>
          <p:cNvSpPr/>
          <p:nvPr/>
        </p:nvSpPr>
        <p:spPr>
          <a:xfrm>
            <a:off x="8548116" y="1272539"/>
            <a:ext cx="26034" cy="27940"/>
          </a:xfrm>
          <a:custGeom>
            <a:avLst/>
            <a:gdLst/>
            <a:ahLst/>
            <a:cxnLst/>
            <a:rect l="l" t="t" r="r" b="b"/>
            <a:pathLst>
              <a:path w="26034" h="27940">
                <a:moveTo>
                  <a:pt x="19938" y="0"/>
                </a:moveTo>
                <a:lnTo>
                  <a:pt x="12953" y="0"/>
                </a:lnTo>
                <a:lnTo>
                  <a:pt x="5968" y="0"/>
                </a:lnTo>
                <a:lnTo>
                  <a:pt x="0" y="5714"/>
                </a:lnTo>
                <a:lnTo>
                  <a:pt x="0" y="21209"/>
                </a:lnTo>
                <a:lnTo>
                  <a:pt x="5968" y="27432"/>
                </a:lnTo>
                <a:lnTo>
                  <a:pt x="19938" y="27432"/>
                </a:lnTo>
                <a:lnTo>
                  <a:pt x="25907" y="21209"/>
                </a:lnTo>
                <a:lnTo>
                  <a:pt x="25907" y="6350"/>
                </a:lnTo>
                <a:lnTo>
                  <a:pt x="19938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bg object 32"/>
          <p:cNvSpPr/>
          <p:nvPr/>
        </p:nvSpPr>
        <p:spPr>
          <a:xfrm>
            <a:off x="8697468" y="1871472"/>
            <a:ext cx="27940" cy="26034"/>
          </a:xfrm>
          <a:custGeom>
            <a:avLst/>
            <a:gdLst/>
            <a:ahLst/>
            <a:cxnLst/>
            <a:rect l="l" t="t" r="r" b="b"/>
            <a:pathLst>
              <a:path w="27940" h="26035">
                <a:moveTo>
                  <a:pt x="21081" y="0"/>
                </a:moveTo>
                <a:lnTo>
                  <a:pt x="13715" y="0"/>
                </a:lnTo>
                <a:lnTo>
                  <a:pt x="6223" y="0"/>
                </a:lnTo>
                <a:lnTo>
                  <a:pt x="0" y="5968"/>
                </a:lnTo>
                <a:lnTo>
                  <a:pt x="0" y="19938"/>
                </a:lnTo>
                <a:lnTo>
                  <a:pt x="6223" y="25907"/>
                </a:lnTo>
                <a:lnTo>
                  <a:pt x="21081" y="25907"/>
                </a:lnTo>
                <a:lnTo>
                  <a:pt x="27431" y="19938"/>
                </a:lnTo>
                <a:lnTo>
                  <a:pt x="27431" y="5968"/>
                </a:lnTo>
                <a:lnTo>
                  <a:pt x="21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bg object 33"/>
          <p:cNvSpPr/>
          <p:nvPr/>
        </p:nvSpPr>
        <p:spPr>
          <a:xfrm>
            <a:off x="8697468" y="1722120"/>
            <a:ext cx="27940" cy="26034"/>
          </a:xfrm>
          <a:custGeom>
            <a:avLst/>
            <a:gdLst/>
            <a:ahLst/>
            <a:cxnLst/>
            <a:rect l="l" t="t" r="r" b="b"/>
            <a:pathLst>
              <a:path w="27940" h="26035">
                <a:moveTo>
                  <a:pt x="21081" y="0"/>
                </a:moveTo>
                <a:lnTo>
                  <a:pt x="13715" y="0"/>
                </a:lnTo>
                <a:lnTo>
                  <a:pt x="6223" y="0"/>
                </a:lnTo>
                <a:lnTo>
                  <a:pt x="0" y="5333"/>
                </a:lnTo>
                <a:lnTo>
                  <a:pt x="0" y="19938"/>
                </a:lnTo>
                <a:lnTo>
                  <a:pt x="6223" y="25907"/>
                </a:lnTo>
                <a:lnTo>
                  <a:pt x="21081" y="25907"/>
                </a:lnTo>
                <a:lnTo>
                  <a:pt x="27431" y="19938"/>
                </a:lnTo>
                <a:lnTo>
                  <a:pt x="27431" y="5968"/>
                </a:lnTo>
                <a:lnTo>
                  <a:pt x="21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bg object 34"/>
          <p:cNvSpPr/>
          <p:nvPr/>
        </p:nvSpPr>
        <p:spPr>
          <a:xfrm>
            <a:off x="8697468" y="1571244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40">
                <a:moveTo>
                  <a:pt x="21081" y="0"/>
                </a:moveTo>
                <a:lnTo>
                  <a:pt x="13715" y="0"/>
                </a:lnTo>
                <a:lnTo>
                  <a:pt x="6223" y="0"/>
                </a:lnTo>
                <a:lnTo>
                  <a:pt x="0" y="6222"/>
                </a:lnTo>
                <a:lnTo>
                  <a:pt x="0" y="21208"/>
                </a:lnTo>
                <a:lnTo>
                  <a:pt x="6223" y="27431"/>
                </a:lnTo>
                <a:lnTo>
                  <a:pt x="21081" y="27431"/>
                </a:lnTo>
                <a:lnTo>
                  <a:pt x="27431" y="21208"/>
                </a:lnTo>
                <a:lnTo>
                  <a:pt x="27431" y="6222"/>
                </a:lnTo>
                <a:lnTo>
                  <a:pt x="21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bg object 35"/>
          <p:cNvSpPr/>
          <p:nvPr/>
        </p:nvSpPr>
        <p:spPr>
          <a:xfrm>
            <a:off x="8697468" y="1421891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40">
                <a:moveTo>
                  <a:pt x="21081" y="0"/>
                </a:moveTo>
                <a:lnTo>
                  <a:pt x="13715" y="0"/>
                </a:lnTo>
                <a:lnTo>
                  <a:pt x="6223" y="0"/>
                </a:lnTo>
                <a:lnTo>
                  <a:pt x="0" y="6223"/>
                </a:lnTo>
                <a:lnTo>
                  <a:pt x="0" y="21209"/>
                </a:lnTo>
                <a:lnTo>
                  <a:pt x="6223" y="27432"/>
                </a:lnTo>
                <a:lnTo>
                  <a:pt x="21081" y="27432"/>
                </a:lnTo>
                <a:lnTo>
                  <a:pt x="27431" y="21209"/>
                </a:lnTo>
                <a:lnTo>
                  <a:pt x="27431" y="6223"/>
                </a:lnTo>
                <a:lnTo>
                  <a:pt x="21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bg object 36"/>
          <p:cNvSpPr/>
          <p:nvPr/>
        </p:nvSpPr>
        <p:spPr>
          <a:xfrm>
            <a:off x="8697468" y="1272539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40">
                <a:moveTo>
                  <a:pt x="21081" y="0"/>
                </a:moveTo>
                <a:lnTo>
                  <a:pt x="13715" y="0"/>
                </a:lnTo>
                <a:lnTo>
                  <a:pt x="6223" y="0"/>
                </a:lnTo>
                <a:lnTo>
                  <a:pt x="0" y="5714"/>
                </a:lnTo>
                <a:lnTo>
                  <a:pt x="0" y="21209"/>
                </a:lnTo>
                <a:lnTo>
                  <a:pt x="6223" y="27432"/>
                </a:lnTo>
                <a:lnTo>
                  <a:pt x="21081" y="27432"/>
                </a:lnTo>
                <a:lnTo>
                  <a:pt x="27431" y="21209"/>
                </a:lnTo>
                <a:lnTo>
                  <a:pt x="27431" y="6350"/>
                </a:lnTo>
                <a:lnTo>
                  <a:pt x="21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bg object 37"/>
          <p:cNvSpPr/>
          <p:nvPr/>
        </p:nvSpPr>
        <p:spPr>
          <a:xfrm>
            <a:off x="8846819" y="1871472"/>
            <a:ext cx="27940" cy="26034"/>
          </a:xfrm>
          <a:custGeom>
            <a:avLst/>
            <a:gdLst/>
            <a:ahLst/>
            <a:cxnLst/>
            <a:rect l="l" t="t" r="r" b="b"/>
            <a:pathLst>
              <a:path w="27940" h="26035">
                <a:moveTo>
                  <a:pt x="21081" y="0"/>
                </a:moveTo>
                <a:lnTo>
                  <a:pt x="13715" y="0"/>
                </a:lnTo>
                <a:lnTo>
                  <a:pt x="6223" y="0"/>
                </a:lnTo>
                <a:lnTo>
                  <a:pt x="507" y="5968"/>
                </a:lnTo>
                <a:lnTo>
                  <a:pt x="0" y="12953"/>
                </a:lnTo>
                <a:lnTo>
                  <a:pt x="0" y="19938"/>
                </a:lnTo>
                <a:lnTo>
                  <a:pt x="6223" y="25907"/>
                </a:lnTo>
                <a:lnTo>
                  <a:pt x="21081" y="25907"/>
                </a:lnTo>
                <a:lnTo>
                  <a:pt x="27431" y="19938"/>
                </a:lnTo>
                <a:lnTo>
                  <a:pt x="27431" y="5968"/>
                </a:lnTo>
                <a:lnTo>
                  <a:pt x="21081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bg object 38"/>
          <p:cNvSpPr/>
          <p:nvPr/>
        </p:nvSpPr>
        <p:spPr>
          <a:xfrm>
            <a:off x="8846819" y="1722120"/>
            <a:ext cx="27940" cy="26034"/>
          </a:xfrm>
          <a:custGeom>
            <a:avLst/>
            <a:gdLst/>
            <a:ahLst/>
            <a:cxnLst/>
            <a:rect l="l" t="t" r="r" b="b"/>
            <a:pathLst>
              <a:path w="27940" h="26035">
                <a:moveTo>
                  <a:pt x="21081" y="0"/>
                </a:moveTo>
                <a:lnTo>
                  <a:pt x="13715" y="0"/>
                </a:lnTo>
                <a:lnTo>
                  <a:pt x="6223" y="0"/>
                </a:lnTo>
                <a:lnTo>
                  <a:pt x="507" y="5333"/>
                </a:lnTo>
                <a:lnTo>
                  <a:pt x="0" y="12953"/>
                </a:lnTo>
                <a:lnTo>
                  <a:pt x="0" y="19938"/>
                </a:lnTo>
                <a:lnTo>
                  <a:pt x="6223" y="25907"/>
                </a:lnTo>
                <a:lnTo>
                  <a:pt x="21081" y="25907"/>
                </a:lnTo>
                <a:lnTo>
                  <a:pt x="27431" y="19938"/>
                </a:lnTo>
                <a:lnTo>
                  <a:pt x="27431" y="5968"/>
                </a:lnTo>
                <a:lnTo>
                  <a:pt x="21081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bg object 39"/>
          <p:cNvSpPr/>
          <p:nvPr/>
        </p:nvSpPr>
        <p:spPr>
          <a:xfrm>
            <a:off x="8846819" y="1571244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40">
                <a:moveTo>
                  <a:pt x="21081" y="0"/>
                </a:moveTo>
                <a:lnTo>
                  <a:pt x="13715" y="0"/>
                </a:lnTo>
                <a:lnTo>
                  <a:pt x="6223" y="0"/>
                </a:lnTo>
                <a:lnTo>
                  <a:pt x="507" y="6222"/>
                </a:lnTo>
                <a:lnTo>
                  <a:pt x="0" y="13715"/>
                </a:lnTo>
                <a:lnTo>
                  <a:pt x="0" y="21208"/>
                </a:lnTo>
                <a:lnTo>
                  <a:pt x="6223" y="27431"/>
                </a:lnTo>
                <a:lnTo>
                  <a:pt x="21081" y="27431"/>
                </a:lnTo>
                <a:lnTo>
                  <a:pt x="27431" y="21208"/>
                </a:lnTo>
                <a:lnTo>
                  <a:pt x="27431" y="6222"/>
                </a:lnTo>
                <a:lnTo>
                  <a:pt x="21081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bg object 40"/>
          <p:cNvSpPr/>
          <p:nvPr/>
        </p:nvSpPr>
        <p:spPr>
          <a:xfrm>
            <a:off x="8846819" y="1421891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40">
                <a:moveTo>
                  <a:pt x="21081" y="0"/>
                </a:moveTo>
                <a:lnTo>
                  <a:pt x="13715" y="0"/>
                </a:lnTo>
                <a:lnTo>
                  <a:pt x="6223" y="0"/>
                </a:lnTo>
                <a:lnTo>
                  <a:pt x="507" y="6223"/>
                </a:lnTo>
                <a:lnTo>
                  <a:pt x="0" y="13716"/>
                </a:lnTo>
                <a:lnTo>
                  <a:pt x="0" y="21209"/>
                </a:lnTo>
                <a:lnTo>
                  <a:pt x="6223" y="27432"/>
                </a:lnTo>
                <a:lnTo>
                  <a:pt x="21081" y="27432"/>
                </a:lnTo>
                <a:lnTo>
                  <a:pt x="27431" y="21209"/>
                </a:lnTo>
                <a:lnTo>
                  <a:pt x="27431" y="6223"/>
                </a:lnTo>
                <a:lnTo>
                  <a:pt x="21081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bg object 41"/>
          <p:cNvSpPr/>
          <p:nvPr/>
        </p:nvSpPr>
        <p:spPr>
          <a:xfrm>
            <a:off x="8846819" y="1272539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40">
                <a:moveTo>
                  <a:pt x="21081" y="0"/>
                </a:moveTo>
                <a:lnTo>
                  <a:pt x="13715" y="0"/>
                </a:lnTo>
                <a:lnTo>
                  <a:pt x="6223" y="0"/>
                </a:lnTo>
                <a:lnTo>
                  <a:pt x="507" y="5714"/>
                </a:lnTo>
                <a:lnTo>
                  <a:pt x="0" y="13715"/>
                </a:lnTo>
                <a:lnTo>
                  <a:pt x="0" y="21209"/>
                </a:lnTo>
                <a:lnTo>
                  <a:pt x="6223" y="27432"/>
                </a:lnTo>
                <a:lnTo>
                  <a:pt x="21081" y="27432"/>
                </a:lnTo>
                <a:lnTo>
                  <a:pt x="27431" y="21209"/>
                </a:lnTo>
                <a:lnTo>
                  <a:pt x="27431" y="6350"/>
                </a:lnTo>
                <a:lnTo>
                  <a:pt x="21081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bg object 42"/>
          <p:cNvSpPr/>
          <p:nvPr/>
        </p:nvSpPr>
        <p:spPr>
          <a:xfrm>
            <a:off x="8997695" y="1871472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19938" y="0"/>
                </a:moveTo>
                <a:lnTo>
                  <a:pt x="12953" y="0"/>
                </a:lnTo>
                <a:lnTo>
                  <a:pt x="5969" y="0"/>
                </a:lnTo>
                <a:lnTo>
                  <a:pt x="0" y="5968"/>
                </a:lnTo>
                <a:lnTo>
                  <a:pt x="0" y="19938"/>
                </a:lnTo>
                <a:lnTo>
                  <a:pt x="5969" y="25907"/>
                </a:lnTo>
                <a:lnTo>
                  <a:pt x="19938" y="25907"/>
                </a:lnTo>
                <a:lnTo>
                  <a:pt x="25907" y="19938"/>
                </a:lnTo>
                <a:lnTo>
                  <a:pt x="25907" y="5968"/>
                </a:lnTo>
                <a:lnTo>
                  <a:pt x="19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bg object 43"/>
          <p:cNvSpPr/>
          <p:nvPr/>
        </p:nvSpPr>
        <p:spPr>
          <a:xfrm>
            <a:off x="8997695" y="17221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19938" y="0"/>
                </a:moveTo>
                <a:lnTo>
                  <a:pt x="12953" y="0"/>
                </a:lnTo>
                <a:lnTo>
                  <a:pt x="5969" y="0"/>
                </a:lnTo>
                <a:lnTo>
                  <a:pt x="0" y="5333"/>
                </a:lnTo>
                <a:lnTo>
                  <a:pt x="0" y="19938"/>
                </a:lnTo>
                <a:lnTo>
                  <a:pt x="5969" y="25907"/>
                </a:lnTo>
                <a:lnTo>
                  <a:pt x="19938" y="25907"/>
                </a:lnTo>
                <a:lnTo>
                  <a:pt x="25907" y="19938"/>
                </a:lnTo>
                <a:lnTo>
                  <a:pt x="25907" y="5968"/>
                </a:lnTo>
                <a:lnTo>
                  <a:pt x="19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bg object 44"/>
          <p:cNvSpPr/>
          <p:nvPr/>
        </p:nvSpPr>
        <p:spPr>
          <a:xfrm>
            <a:off x="8997695" y="1571244"/>
            <a:ext cx="26034" cy="27940"/>
          </a:xfrm>
          <a:custGeom>
            <a:avLst/>
            <a:gdLst/>
            <a:ahLst/>
            <a:cxnLst/>
            <a:rect l="l" t="t" r="r" b="b"/>
            <a:pathLst>
              <a:path w="26034" h="27940">
                <a:moveTo>
                  <a:pt x="19938" y="0"/>
                </a:moveTo>
                <a:lnTo>
                  <a:pt x="12953" y="0"/>
                </a:lnTo>
                <a:lnTo>
                  <a:pt x="5969" y="0"/>
                </a:lnTo>
                <a:lnTo>
                  <a:pt x="0" y="6222"/>
                </a:lnTo>
                <a:lnTo>
                  <a:pt x="0" y="21208"/>
                </a:lnTo>
                <a:lnTo>
                  <a:pt x="5969" y="27431"/>
                </a:lnTo>
                <a:lnTo>
                  <a:pt x="19938" y="27431"/>
                </a:lnTo>
                <a:lnTo>
                  <a:pt x="25907" y="21208"/>
                </a:lnTo>
                <a:lnTo>
                  <a:pt x="25907" y="6222"/>
                </a:lnTo>
                <a:lnTo>
                  <a:pt x="19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bg object 45"/>
          <p:cNvSpPr/>
          <p:nvPr/>
        </p:nvSpPr>
        <p:spPr>
          <a:xfrm>
            <a:off x="8997695" y="1421891"/>
            <a:ext cx="26034" cy="27940"/>
          </a:xfrm>
          <a:custGeom>
            <a:avLst/>
            <a:gdLst/>
            <a:ahLst/>
            <a:cxnLst/>
            <a:rect l="l" t="t" r="r" b="b"/>
            <a:pathLst>
              <a:path w="26034" h="27940">
                <a:moveTo>
                  <a:pt x="19938" y="0"/>
                </a:moveTo>
                <a:lnTo>
                  <a:pt x="12953" y="0"/>
                </a:lnTo>
                <a:lnTo>
                  <a:pt x="5969" y="0"/>
                </a:lnTo>
                <a:lnTo>
                  <a:pt x="0" y="6223"/>
                </a:lnTo>
                <a:lnTo>
                  <a:pt x="0" y="21209"/>
                </a:lnTo>
                <a:lnTo>
                  <a:pt x="5969" y="27432"/>
                </a:lnTo>
                <a:lnTo>
                  <a:pt x="19938" y="27432"/>
                </a:lnTo>
                <a:lnTo>
                  <a:pt x="25907" y="21209"/>
                </a:lnTo>
                <a:lnTo>
                  <a:pt x="25907" y="6223"/>
                </a:lnTo>
                <a:lnTo>
                  <a:pt x="19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bg object 46"/>
          <p:cNvSpPr/>
          <p:nvPr/>
        </p:nvSpPr>
        <p:spPr>
          <a:xfrm>
            <a:off x="8997695" y="1272539"/>
            <a:ext cx="26034" cy="27940"/>
          </a:xfrm>
          <a:custGeom>
            <a:avLst/>
            <a:gdLst/>
            <a:ahLst/>
            <a:cxnLst/>
            <a:rect l="l" t="t" r="r" b="b"/>
            <a:pathLst>
              <a:path w="26034" h="27940">
                <a:moveTo>
                  <a:pt x="19938" y="0"/>
                </a:moveTo>
                <a:lnTo>
                  <a:pt x="12953" y="0"/>
                </a:lnTo>
                <a:lnTo>
                  <a:pt x="5969" y="0"/>
                </a:lnTo>
                <a:lnTo>
                  <a:pt x="0" y="5714"/>
                </a:lnTo>
                <a:lnTo>
                  <a:pt x="0" y="21209"/>
                </a:lnTo>
                <a:lnTo>
                  <a:pt x="5969" y="27432"/>
                </a:lnTo>
                <a:lnTo>
                  <a:pt x="19938" y="27432"/>
                </a:lnTo>
                <a:lnTo>
                  <a:pt x="25907" y="21209"/>
                </a:lnTo>
                <a:lnTo>
                  <a:pt x="25907" y="6350"/>
                </a:lnTo>
                <a:lnTo>
                  <a:pt x="19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bg object 47"/>
          <p:cNvSpPr/>
          <p:nvPr/>
        </p:nvSpPr>
        <p:spPr>
          <a:xfrm>
            <a:off x="0" y="2330443"/>
            <a:ext cx="125095" cy="388620"/>
          </a:xfrm>
          <a:custGeom>
            <a:avLst/>
            <a:gdLst/>
            <a:ahLst/>
            <a:cxnLst/>
            <a:rect l="l" t="t" r="r" b="b"/>
            <a:pathLst>
              <a:path w="125095" h="388619">
                <a:moveTo>
                  <a:pt x="102687" y="22104"/>
                </a:moveTo>
                <a:lnTo>
                  <a:pt x="114084" y="37433"/>
                </a:lnTo>
                <a:lnTo>
                  <a:pt x="121394" y="56301"/>
                </a:lnTo>
                <a:lnTo>
                  <a:pt x="124722" y="78525"/>
                </a:lnTo>
                <a:lnTo>
                  <a:pt x="124175" y="103923"/>
                </a:lnTo>
                <a:lnTo>
                  <a:pt x="111880" y="163509"/>
                </a:lnTo>
                <a:lnTo>
                  <a:pt x="85361" y="233596"/>
                </a:lnTo>
                <a:lnTo>
                  <a:pt x="67034" y="272121"/>
                </a:lnTo>
                <a:lnTo>
                  <a:pt x="45469" y="312723"/>
                </a:lnTo>
                <a:lnTo>
                  <a:pt x="20775" y="355220"/>
                </a:lnTo>
                <a:lnTo>
                  <a:pt x="0" y="388354"/>
                </a:lnTo>
              </a:path>
              <a:path w="125095" h="388619">
                <a:moveTo>
                  <a:pt x="0" y="3683"/>
                </a:moveTo>
                <a:lnTo>
                  <a:pt x="20624" y="544"/>
                </a:lnTo>
                <a:lnTo>
                  <a:pt x="46055" y="0"/>
                </a:lnTo>
                <a:lnTo>
                  <a:pt x="68330" y="3340"/>
                </a:lnTo>
                <a:lnTo>
                  <a:pt x="87268" y="10673"/>
                </a:lnTo>
                <a:lnTo>
                  <a:pt x="102687" y="2210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bg object 48"/>
          <p:cNvSpPr/>
          <p:nvPr/>
        </p:nvSpPr>
        <p:spPr>
          <a:xfrm>
            <a:off x="0" y="2502493"/>
            <a:ext cx="297180" cy="621665"/>
          </a:xfrm>
          <a:custGeom>
            <a:avLst/>
            <a:gdLst/>
            <a:ahLst/>
            <a:cxnLst/>
            <a:rect l="l" t="t" r="r" b="b"/>
            <a:pathLst>
              <a:path w="297180" h="621664">
                <a:moveTo>
                  <a:pt x="274535" y="22266"/>
                </a:moveTo>
                <a:lnTo>
                  <a:pt x="286010" y="37645"/>
                </a:lnTo>
                <a:lnTo>
                  <a:pt x="293387" y="56557"/>
                </a:lnTo>
                <a:lnTo>
                  <a:pt x="296773" y="78819"/>
                </a:lnTo>
                <a:lnTo>
                  <a:pt x="296276" y="104247"/>
                </a:lnTo>
                <a:lnTo>
                  <a:pt x="284052" y="163872"/>
                </a:lnTo>
                <a:lnTo>
                  <a:pt x="257566" y="233972"/>
                </a:lnTo>
                <a:lnTo>
                  <a:pt x="239241" y="272493"/>
                </a:lnTo>
                <a:lnTo>
                  <a:pt x="217669" y="313084"/>
                </a:lnTo>
                <a:lnTo>
                  <a:pt x="192956" y="355562"/>
                </a:lnTo>
                <a:lnTo>
                  <a:pt x="165210" y="399745"/>
                </a:lnTo>
                <a:lnTo>
                  <a:pt x="134535" y="445450"/>
                </a:lnTo>
                <a:lnTo>
                  <a:pt x="101039" y="492495"/>
                </a:lnTo>
                <a:lnTo>
                  <a:pt x="64828" y="540696"/>
                </a:lnTo>
                <a:lnTo>
                  <a:pt x="26008" y="589871"/>
                </a:lnTo>
                <a:lnTo>
                  <a:pt x="0" y="621320"/>
                </a:lnTo>
              </a:path>
              <a:path w="297180" h="621664">
                <a:moveTo>
                  <a:pt x="0" y="70436"/>
                </a:moveTo>
                <a:lnTo>
                  <a:pt x="62816" y="39195"/>
                </a:lnTo>
                <a:lnTo>
                  <a:pt x="99084" y="24222"/>
                </a:lnTo>
                <a:lnTo>
                  <a:pt x="164131" y="4764"/>
                </a:lnTo>
                <a:lnTo>
                  <a:pt x="217974" y="0"/>
                </a:lnTo>
                <a:lnTo>
                  <a:pt x="240238" y="3393"/>
                </a:lnTo>
                <a:lnTo>
                  <a:pt x="259152" y="10780"/>
                </a:lnTo>
                <a:lnTo>
                  <a:pt x="274535" y="2226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bg object 49"/>
          <p:cNvSpPr/>
          <p:nvPr/>
        </p:nvSpPr>
        <p:spPr>
          <a:xfrm>
            <a:off x="0" y="2674892"/>
            <a:ext cx="476884" cy="820419"/>
          </a:xfrm>
          <a:custGeom>
            <a:avLst/>
            <a:gdLst/>
            <a:ahLst/>
            <a:cxnLst/>
            <a:rect l="l" t="t" r="r" b="b"/>
            <a:pathLst>
              <a:path w="476884" h="820420">
                <a:moveTo>
                  <a:pt x="454736" y="22079"/>
                </a:moveTo>
                <a:lnTo>
                  <a:pt x="466133" y="37388"/>
                </a:lnTo>
                <a:lnTo>
                  <a:pt x="473442" y="56233"/>
                </a:lnTo>
                <a:lnTo>
                  <a:pt x="476769" y="78431"/>
                </a:lnTo>
                <a:lnTo>
                  <a:pt x="476221" y="103799"/>
                </a:lnTo>
                <a:lnTo>
                  <a:pt x="463925" y="163319"/>
                </a:lnTo>
                <a:lnTo>
                  <a:pt x="437406" y="233329"/>
                </a:lnTo>
                <a:lnTo>
                  <a:pt x="419078" y="271813"/>
                </a:lnTo>
                <a:lnTo>
                  <a:pt x="397513" y="312371"/>
                </a:lnTo>
                <a:lnTo>
                  <a:pt x="372818" y="354823"/>
                </a:lnTo>
                <a:lnTo>
                  <a:pt x="345099" y="398984"/>
                </a:lnTo>
                <a:lnTo>
                  <a:pt x="314463" y="444673"/>
                </a:lnTo>
                <a:lnTo>
                  <a:pt x="281016" y="491706"/>
                </a:lnTo>
                <a:lnTo>
                  <a:pt x="244863" y="539902"/>
                </a:lnTo>
                <a:lnTo>
                  <a:pt x="206113" y="589078"/>
                </a:lnTo>
                <a:lnTo>
                  <a:pt x="164870" y="639050"/>
                </a:lnTo>
                <a:lnTo>
                  <a:pt x="121243" y="689638"/>
                </a:lnTo>
                <a:lnTo>
                  <a:pt x="75336" y="740657"/>
                </a:lnTo>
                <a:lnTo>
                  <a:pt x="27256" y="791926"/>
                </a:lnTo>
                <a:lnTo>
                  <a:pt x="0" y="819829"/>
                </a:lnTo>
              </a:path>
              <a:path w="476884" h="820420">
                <a:moveTo>
                  <a:pt x="0" y="185562"/>
                </a:moveTo>
                <a:lnTo>
                  <a:pt x="32492" y="162412"/>
                </a:lnTo>
                <a:lnTo>
                  <a:pt x="78138" y="131748"/>
                </a:lnTo>
                <a:lnTo>
                  <a:pt x="122258" y="104005"/>
                </a:lnTo>
                <a:lnTo>
                  <a:pt x="164670" y="79290"/>
                </a:lnTo>
                <a:lnTo>
                  <a:pt x="205191" y="57709"/>
                </a:lnTo>
                <a:lnTo>
                  <a:pt x="243640" y="39368"/>
                </a:lnTo>
                <a:lnTo>
                  <a:pt x="279833" y="24374"/>
                </a:lnTo>
                <a:lnTo>
                  <a:pt x="344726" y="4854"/>
                </a:lnTo>
                <a:lnTo>
                  <a:pt x="398411" y="0"/>
                </a:lnTo>
                <a:lnTo>
                  <a:pt x="420596" y="3338"/>
                </a:lnTo>
                <a:lnTo>
                  <a:pt x="439431" y="10662"/>
                </a:lnTo>
                <a:lnTo>
                  <a:pt x="454736" y="2207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629403" y="1303782"/>
            <a:ext cx="3530600" cy="3010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D1E8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2950464"/>
            <a:ext cx="1394460" cy="2193290"/>
          </a:xfrm>
          <a:custGeom>
            <a:avLst/>
            <a:gdLst/>
            <a:ahLst/>
            <a:cxnLst/>
            <a:rect l="l" t="t" r="r" b="b"/>
            <a:pathLst>
              <a:path w="1394460" h="2193290">
                <a:moveTo>
                  <a:pt x="463295" y="2193035"/>
                </a:moveTo>
                <a:lnTo>
                  <a:pt x="463295" y="0"/>
                </a:lnTo>
              </a:path>
              <a:path w="1394460" h="2193290">
                <a:moveTo>
                  <a:pt x="1394460" y="1769364"/>
                </a:moveTo>
                <a:lnTo>
                  <a:pt x="0" y="176936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4608576"/>
            <a:ext cx="173736" cy="211835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7266431" y="2071116"/>
            <a:ext cx="1877695" cy="3074035"/>
          </a:xfrm>
          <a:custGeom>
            <a:avLst/>
            <a:gdLst/>
            <a:ahLst/>
            <a:cxnLst/>
            <a:rect l="l" t="t" r="r" b="b"/>
            <a:pathLst>
              <a:path w="1877695" h="3074035">
                <a:moveTo>
                  <a:pt x="1333500" y="3073909"/>
                </a:moveTo>
                <a:lnTo>
                  <a:pt x="1333500" y="545083"/>
                </a:lnTo>
                <a:lnTo>
                  <a:pt x="1335500" y="498095"/>
                </a:lnTo>
                <a:lnTo>
                  <a:pt x="1341390" y="452208"/>
                </a:lnTo>
                <a:lnTo>
                  <a:pt x="1351007" y="407587"/>
                </a:lnTo>
                <a:lnTo>
                  <a:pt x="1364186" y="364396"/>
                </a:lnTo>
                <a:lnTo>
                  <a:pt x="1380762" y="322801"/>
                </a:lnTo>
                <a:lnTo>
                  <a:pt x="1400572" y="282964"/>
                </a:lnTo>
                <a:lnTo>
                  <a:pt x="1423450" y="245052"/>
                </a:lnTo>
                <a:lnTo>
                  <a:pt x="1449234" y="209227"/>
                </a:lnTo>
                <a:lnTo>
                  <a:pt x="1477757" y="175655"/>
                </a:lnTo>
                <a:lnTo>
                  <a:pt x="1508857" y="144500"/>
                </a:lnTo>
                <a:lnTo>
                  <a:pt x="1542369" y="115927"/>
                </a:lnTo>
                <a:lnTo>
                  <a:pt x="1578128" y="90099"/>
                </a:lnTo>
                <a:lnTo>
                  <a:pt x="1615970" y="67182"/>
                </a:lnTo>
                <a:lnTo>
                  <a:pt x="1655731" y="47339"/>
                </a:lnTo>
                <a:lnTo>
                  <a:pt x="1697246" y="30735"/>
                </a:lnTo>
                <a:lnTo>
                  <a:pt x="1740352" y="17535"/>
                </a:lnTo>
                <a:lnTo>
                  <a:pt x="1784884" y="7903"/>
                </a:lnTo>
                <a:lnTo>
                  <a:pt x="1830677" y="2003"/>
                </a:lnTo>
                <a:lnTo>
                  <a:pt x="1877568" y="0"/>
                </a:lnTo>
              </a:path>
              <a:path w="1877695" h="3074035">
                <a:moveTo>
                  <a:pt x="0" y="2711196"/>
                </a:moveTo>
                <a:lnTo>
                  <a:pt x="1877568" y="271119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8484107" y="4645151"/>
            <a:ext cx="233679" cy="287020"/>
          </a:xfrm>
          <a:custGeom>
            <a:avLst/>
            <a:gdLst/>
            <a:ahLst/>
            <a:cxnLst/>
            <a:rect l="l" t="t" r="r" b="b"/>
            <a:pathLst>
              <a:path w="233679" h="287020">
                <a:moveTo>
                  <a:pt x="116586" y="0"/>
                </a:moveTo>
                <a:lnTo>
                  <a:pt x="101601" y="67517"/>
                </a:lnTo>
                <a:lnTo>
                  <a:pt x="76946" y="103139"/>
                </a:lnTo>
                <a:lnTo>
                  <a:pt x="42265" y="129203"/>
                </a:lnTo>
                <a:lnTo>
                  <a:pt x="0" y="143256"/>
                </a:lnTo>
                <a:lnTo>
                  <a:pt x="42265" y="157308"/>
                </a:lnTo>
                <a:lnTo>
                  <a:pt x="76946" y="183372"/>
                </a:lnTo>
                <a:lnTo>
                  <a:pt x="101601" y="218994"/>
                </a:lnTo>
                <a:lnTo>
                  <a:pt x="113792" y="261721"/>
                </a:lnTo>
                <a:lnTo>
                  <a:pt x="116586" y="286512"/>
                </a:lnTo>
                <a:lnTo>
                  <a:pt x="119380" y="261721"/>
                </a:lnTo>
                <a:lnTo>
                  <a:pt x="131570" y="218994"/>
                </a:lnTo>
                <a:lnTo>
                  <a:pt x="156225" y="183372"/>
                </a:lnTo>
                <a:lnTo>
                  <a:pt x="190906" y="157308"/>
                </a:lnTo>
                <a:lnTo>
                  <a:pt x="233172" y="143256"/>
                </a:lnTo>
                <a:lnTo>
                  <a:pt x="191674" y="129974"/>
                </a:lnTo>
                <a:lnTo>
                  <a:pt x="157225" y="104168"/>
                </a:lnTo>
                <a:lnTo>
                  <a:pt x="132302" y="68289"/>
                </a:lnTo>
                <a:lnTo>
                  <a:pt x="119380" y="24790"/>
                </a:lnTo>
                <a:lnTo>
                  <a:pt x="1165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0" y="0"/>
            <a:ext cx="897255" cy="820419"/>
          </a:xfrm>
          <a:custGeom>
            <a:avLst/>
            <a:gdLst/>
            <a:ahLst/>
            <a:cxnLst/>
            <a:rect l="l" t="t" r="r" b="b"/>
            <a:pathLst>
              <a:path w="897255" h="820419">
                <a:moveTo>
                  <a:pt x="896803" y="0"/>
                </a:moveTo>
                <a:lnTo>
                  <a:pt x="845321" y="69827"/>
                </a:lnTo>
                <a:lnTo>
                  <a:pt x="806570" y="119054"/>
                </a:lnTo>
                <a:lnTo>
                  <a:pt x="765328" y="169080"/>
                </a:lnTo>
                <a:lnTo>
                  <a:pt x="721701" y="219721"/>
                </a:lnTo>
                <a:lnTo>
                  <a:pt x="675794" y="270794"/>
                </a:lnTo>
                <a:lnTo>
                  <a:pt x="627715" y="322117"/>
                </a:lnTo>
                <a:lnTo>
                  <a:pt x="577570" y="373507"/>
                </a:lnTo>
                <a:lnTo>
                  <a:pt x="526279" y="423865"/>
                </a:lnTo>
                <a:lnTo>
                  <a:pt x="475055" y="472142"/>
                </a:lnTo>
                <a:lnTo>
                  <a:pt x="424081" y="518234"/>
                </a:lnTo>
                <a:lnTo>
                  <a:pt x="373540" y="562031"/>
                </a:lnTo>
                <a:lnTo>
                  <a:pt x="323613" y="603428"/>
                </a:lnTo>
                <a:lnTo>
                  <a:pt x="274483" y="642318"/>
                </a:lnTo>
                <a:lnTo>
                  <a:pt x="226332" y="678593"/>
                </a:lnTo>
                <a:lnTo>
                  <a:pt x="179343" y="712148"/>
                </a:lnTo>
                <a:lnTo>
                  <a:pt x="133697" y="742875"/>
                </a:lnTo>
                <a:lnTo>
                  <a:pt x="89577" y="770668"/>
                </a:lnTo>
                <a:lnTo>
                  <a:pt x="47165" y="795420"/>
                </a:lnTo>
                <a:lnTo>
                  <a:pt x="6644" y="817023"/>
                </a:lnTo>
                <a:lnTo>
                  <a:pt x="0" y="820194"/>
                </a:lnTo>
              </a:path>
              <a:path w="897255" h="820419">
                <a:moveTo>
                  <a:pt x="0" y="291693"/>
                </a:moveTo>
                <a:lnTo>
                  <a:pt x="46962" y="234399"/>
                </a:lnTo>
                <a:lnTo>
                  <a:pt x="90590" y="183758"/>
                </a:lnTo>
                <a:lnTo>
                  <a:pt x="136496" y="132684"/>
                </a:lnTo>
                <a:lnTo>
                  <a:pt x="184575" y="81361"/>
                </a:lnTo>
                <a:lnTo>
                  <a:pt x="234721" y="29972"/>
                </a:lnTo>
                <a:lnTo>
                  <a:pt x="265254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0" y="0"/>
            <a:ext cx="1177925" cy="1045210"/>
          </a:xfrm>
          <a:custGeom>
            <a:avLst/>
            <a:gdLst/>
            <a:ahLst/>
            <a:cxnLst/>
            <a:rect l="l" t="t" r="r" b="b"/>
            <a:pathLst>
              <a:path w="1177925" h="1045210">
                <a:moveTo>
                  <a:pt x="1177884" y="0"/>
                </a:moveTo>
                <a:lnTo>
                  <a:pt x="1145549" y="56817"/>
                </a:lnTo>
                <a:lnTo>
                  <a:pt x="1117799" y="101000"/>
                </a:lnTo>
                <a:lnTo>
                  <a:pt x="1087122" y="146705"/>
                </a:lnTo>
                <a:lnTo>
                  <a:pt x="1053623" y="193750"/>
                </a:lnTo>
                <a:lnTo>
                  <a:pt x="1017409" y="241951"/>
                </a:lnTo>
                <a:lnTo>
                  <a:pt x="978585" y="291126"/>
                </a:lnTo>
                <a:lnTo>
                  <a:pt x="937260" y="341091"/>
                </a:lnTo>
                <a:lnTo>
                  <a:pt x="893538" y="391666"/>
                </a:lnTo>
                <a:lnTo>
                  <a:pt x="847526" y="442665"/>
                </a:lnTo>
                <a:lnTo>
                  <a:pt x="799330" y="493908"/>
                </a:lnTo>
                <a:lnTo>
                  <a:pt x="749058" y="545211"/>
                </a:lnTo>
                <a:lnTo>
                  <a:pt x="697754" y="595479"/>
                </a:lnTo>
                <a:lnTo>
                  <a:pt x="646510" y="643669"/>
                </a:lnTo>
                <a:lnTo>
                  <a:pt x="595510" y="689676"/>
                </a:lnTo>
                <a:lnTo>
                  <a:pt x="544936" y="733392"/>
                </a:lnTo>
                <a:lnTo>
                  <a:pt x="494970" y="774712"/>
                </a:lnTo>
                <a:lnTo>
                  <a:pt x="445795" y="813529"/>
                </a:lnTo>
                <a:lnTo>
                  <a:pt x="397595" y="849738"/>
                </a:lnTo>
                <a:lnTo>
                  <a:pt x="350551" y="883231"/>
                </a:lnTo>
                <a:lnTo>
                  <a:pt x="304846" y="913903"/>
                </a:lnTo>
                <a:lnTo>
                  <a:pt x="260663" y="941647"/>
                </a:lnTo>
                <a:lnTo>
                  <a:pt x="218185" y="966358"/>
                </a:lnTo>
                <a:lnTo>
                  <a:pt x="177595" y="987929"/>
                </a:lnTo>
                <a:lnTo>
                  <a:pt x="139074" y="1006253"/>
                </a:lnTo>
                <a:lnTo>
                  <a:pt x="102806" y="1021225"/>
                </a:lnTo>
                <a:lnTo>
                  <a:pt x="37760" y="1040687"/>
                </a:lnTo>
                <a:lnTo>
                  <a:pt x="9346" y="1044965"/>
                </a:lnTo>
                <a:lnTo>
                  <a:pt x="0" y="1045148"/>
                </a:lnTo>
              </a:path>
              <a:path w="1177925" h="1045210">
                <a:moveTo>
                  <a:pt x="0" y="705301"/>
                </a:moveTo>
                <a:lnTo>
                  <a:pt x="36681" y="645759"/>
                </a:lnTo>
                <a:lnTo>
                  <a:pt x="67356" y="600054"/>
                </a:lnTo>
                <a:lnTo>
                  <a:pt x="100852" y="553009"/>
                </a:lnTo>
                <a:lnTo>
                  <a:pt x="137063" y="504808"/>
                </a:lnTo>
                <a:lnTo>
                  <a:pt x="175883" y="455633"/>
                </a:lnTo>
                <a:lnTo>
                  <a:pt x="217205" y="405668"/>
                </a:lnTo>
                <a:lnTo>
                  <a:pt x="260924" y="355093"/>
                </a:lnTo>
                <a:lnTo>
                  <a:pt x="306933" y="304094"/>
                </a:lnTo>
                <a:lnTo>
                  <a:pt x="355126" y="252851"/>
                </a:lnTo>
                <a:lnTo>
                  <a:pt x="405396" y="201549"/>
                </a:lnTo>
                <a:lnTo>
                  <a:pt x="456702" y="151280"/>
                </a:lnTo>
                <a:lnTo>
                  <a:pt x="507947" y="103090"/>
                </a:lnTo>
                <a:lnTo>
                  <a:pt x="558949" y="57083"/>
                </a:lnTo>
                <a:lnTo>
                  <a:pt x="609525" y="13367"/>
                </a:lnTo>
                <a:lnTo>
                  <a:pt x="62569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87112" y="0"/>
            <a:ext cx="1338580" cy="1217930"/>
          </a:xfrm>
          <a:custGeom>
            <a:avLst/>
            <a:gdLst/>
            <a:ahLst/>
            <a:cxnLst/>
            <a:rect l="l" t="t" r="r" b="b"/>
            <a:pathLst>
              <a:path w="1338580" h="1217930">
                <a:moveTo>
                  <a:pt x="1338204" y="0"/>
                </a:moveTo>
                <a:lnTo>
                  <a:pt x="1329316" y="37099"/>
                </a:lnTo>
                <a:lnTo>
                  <a:pt x="1302794" y="107110"/>
                </a:lnTo>
                <a:lnTo>
                  <a:pt x="1284466" y="145593"/>
                </a:lnTo>
                <a:lnTo>
                  <a:pt x="1262903" y="186152"/>
                </a:lnTo>
                <a:lnTo>
                  <a:pt x="1238209" y="228603"/>
                </a:lnTo>
                <a:lnTo>
                  <a:pt x="1210492" y="272764"/>
                </a:lnTo>
                <a:lnTo>
                  <a:pt x="1179858" y="318453"/>
                </a:lnTo>
                <a:lnTo>
                  <a:pt x="1146412" y="365487"/>
                </a:lnTo>
                <a:lnTo>
                  <a:pt x="1110262" y="413683"/>
                </a:lnTo>
                <a:lnTo>
                  <a:pt x="1071512" y="462858"/>
                </a:lnTo>
                <a:lnTo>
                  <a:pt x="1030271" y="512831"/>
                </a:lnTo>
                <a:lnTo>
                  <a:pt x="986642" y="563418"/>
                </a:lnTo>
                <a:lnTo>
                  <a:pt x="940734" y="614437"/>
                </a:lnTo>
                <a:lnTo>
                  <a:pt x="892652" y="665706"/>
                </a:lnTo>
                <a:lnTo>
                  <a:pt x="842502" y="717041"/>
                </a:lnTo>
                <a:lnTo>
                  <a:pt x="791211" y="767345"/>
                </a:lnTo>
                <a:lnTo>
                  <a:pt x="739987" y="815569"/>
                </a:lnTo>
                <a:lnTo>
                  <a:pt x="689013" y="861607"/>
                </a:lnTo>
                <a:lnTo>
                  <a:pt x="638472" y="905352"/>
                </a:lnTo>
                <a:lnTo>
                  <a:pt x="588545" y="946698"/>
                </a:lnTo>
                <a:lnTo>
                  <a:pt x="539415" y="985538"/>
                </a:lnTo>
                <a:lnTo>
                  <a:pt x="491264" y="1021766"/>
                </a:lnTo>
                <a:lnTo>
                  <a:pt x="444275" y="1055276"/>
                </a:lnTo>
                <a:lnTo>
                  <a:pt x="398629" y="1085961"/>
                </a:lnTo>
                <a:lnTo>
                  <a:pt x="354509" y="1113714"/>
                </a:lnTo>
                <a:lnTo>
                  <a:pt x="312098" y="1138429"/>
                </a:lnTo>
                <a:lnTo>
                  <a:pt x="271577" y="1160000"/>
                </a:lnTo>
                <a:lnTo>
                  <a:pt x="233128" y="1178320"/>
                </a:lnTo>
                <a:lnTo>
                  <a:pt x="196935" y="1193282"/>
                </a:lnTo>
                <a:lnTo>
                  <a:pt x="132043" y="1212709"/>
                </a:lnTo>
                <a:lnTo>
                  <a:pt x="78359" y="1217429"/>
                </a:lnTo>
                <a:lnTo>
                  <a:pt x="56175" y="1214007"/>
                </a:lnTo>
                <a:lnTo>
                  <a:pt x="22036" y="1195070"/>
                </a:lnTo>
                <a:lnTo>
                  <a:pt x="3328" y="1160886"/>
                </a:lnTo>
                <a:lnTo>
                  <a:pt x="0" y="1138678"/>
                </a:lnTo>
                <a:lnTo>
                  <a:pt x="547" y="1113302"/>
                </a:lnTo>
                <a:lnTo>
                  <a:pt x="12841" y="1053774"/>
                </a:lnTo>
                <a:lnTo>
                  <a:pt x="39360" y="983763"/>
                </a:lnTo>
                <a:lnTo>
                  <a:pt x="57688" y="945282"/>
                </a:lnTo>
                <a:lnTo>
                  <a:pt x="79252" y="904727"/>
                </a:lnTo>
                <a:lnTo>
                  <a:pt x="103947" y="862281"/>
                </a:lnTo>
                <a:lnTo>
                  <a:pt x="131666" y="818125"/>
                </a:lnTo>
                <a:lnTo>
                  <a:pt x="162302" y="772442"/>
                </a:lnTo>
                <a:lnTo>
                  <a:pt x="195749" y="725414"/>
                </a:lnTo>
                <a:lnTo>
                  <a:pt x="231902" y="677224"/>
                </a:lnTo>
                <a:lnTo>
                  <a:pt x="270652" y="628054"/>
                </a:lnTo>
                <a:lnTo>
                  <a:pt x="311894" y="578087"/>
                </a:lnTo>
                <a:lnTo>
                  <a:pt x="355522" y="527504"/>
                </a:lnTo>
                <a:lnTo>
                  <a:pt x="401428" y="476488"/>
                </a:lnTo>
                <a:lnTo>
                  <a:pt x="449508" y="425222"/>
                </a:lnTo>
                <a:lnTo>
                  <a:pt x="499653" y="373888"/>
                </a:lnTo>
                <a:lnTo>
                  <a:pt x="550944" y="323688"/>
                </a:lnTo>
                <a:lnTo>
                  <a:pt x="602169" y="275557"/>
                </a:lnTo>
                <a:lnTo>
                  <a:pt x="653144" y="229602"/>
                </a:lnTo>
                <a:lnTo>
                  <a:pt x="703687" y="185930"/>
                </a:lnTo>
                <a:lnTo>
                  <a:pt x="753615" y="144646"/>
                </a:lnTo>
                <a:lnTo>
                  <a:pt x="802748" y="105858"/>
                </a:lnTo>
                <a:lnTo>
                  <a:pt x="850901" y="69671"/>
                </a:lnTo>
                <a:lnTo>
                  <a:pt x="897893" y="36192"/>
                </a:lnTo>
                <a:lnTo>
                  <a:pt x="943542" y="5528"/>
                </a:lnTo>
                <a:lnTo>
                  <a:pt x="95233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6391655" y="373379"/>
            <a:ext cx="1056640" cy="946785"/>
          </a:xfrm>
          <a:custGeom>
            <a:avLst/>
            <a:gdLst/>
            <a:ahLst/>
            <a:cxnLst/>
            <a:rect l="l" t="t" r="r" b="b"/>
            <a:pathLst>
              <a:path w="1056640" h="946785">
                <a:moveTo>
                  <a:pt x="1056131" y="0"/>
                </a:moveTo>
                <a:lnTo>
                  <a:pt x="0" y="0"/>
                </a:lnTo>
                <a:lnTo>
                  <a:pt x="0" y="946403"/>
                </a:lnTo>
                <a:lnTo>
                  <a:pt x="1056131" y="946403"/>
                </a:lnTo>
                <a:lnTo>
                  <a:pt x="1056131" y="0"/>
                </a:lnTo>
                <a:close/>
              </a:path>
            </a:pathLst>
          </a:custGeom>
          <a:solidFill>
            <a:srgbClr val="E4EB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7447788" y="373379"/>
            <a:ext cx="866140" cy="946785"/>
          </a:xfrm>
          <a:custGeom>
            <a:avLst/>
            <a:gdLst/>
            <a:ahLst/>
            <a:cxnLst/>
            <a:rect l="l" t="t" r="r" b="b"/>
            <a:pathLst>
              <a:path w="866140" h="946785">
                <a:moveTo>
                  <a:pt x="252221" y="0"/>
                </a:moveTo>
                <a:lnTo>
                  <a:pt x="0" y="0"/>
                </a:lnTo>
                <a:lnTo>
                  <a:pt x="0" y="946404"/>
                </a:lnTo>
                <a:lnTo>
                  <a:pt x="865631" y="946404"/>
                </a:lnTo>
                <a:lnTo>
                  <a:pt x="865631" y="614045"/>
                </a:lnTo>
                <a:lnTo>
                  <a:pt x="863786" y="566046"/>
                </a:lnTo>
                <a:lnTo>
                  <a:pt x="858342" y="519059"/>
                </a:lnTo>
                <a:lnTo>
                  <a:pt x="849434" y="473221"/>
                </a:lnTo>
                <a:lnTo>
                  <a:pt x="837199" y="428669"/>
                </a:lnTo>
                <a:lnTo>
                  <a:pt x="821774" y="385538"/>
                </a:lnTo>
                <a:lnTo>
                  <a:pt x="803294" y="343964"/>
                </a:lnTo>
                <a:lnTo>
                  <a:pt x="781896" y="304085"/>
                </a:lnTo>
                <a:lnTo>
                  <a:pt x="757716" y="266035"/>
                </a:lnTo>
                <a:lnTo>
                  <a:pt x="730891" y="229953"/>
                </a:lnTo>
                <a:lnTo>
                  <a:pt x="701556" y="195974"/>
                </a:lnTo>
                <a:lnTo>
                  <a:pt x="669848" y="164234"/>
                </a:lnTo>
                <a:lnTo>
                  <a:pt x="635903" y="134870"/>
                </a:lnTo>
                <a:lnTo>
                  <a:pt x="599857" y="108018"/>
                </a:lnTo>
                <a:lnTo>
                  <a:pt x="561848" y="83815"/>
                </a:lnTo>
                <a:lnTo>
                  <a:pt x="522009" y="62396"/>
                </a:lnTo>
                <a:lnTo>
                  <a:pt x="480480" y="43899"/>
                </a:lnTo>
                <a:lnTo>
                  <a:pt x="437394" y="28458"/>
                </a:lnTo>
                <a:lnTo>
                  <a:pt x="392889" y="16212"/>
                </a:lnTo>
                <a:lnTo>
                  <a:pt x="347101" y="7296"/>
                </a:lnTo>
                <a:lnTo>
                  <a:pt x="300167" y="1846"/>
                </a:lnTo>
                <a:lnTo>
                  <a:pt x="252221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7737348" y="940307"/>
            <a:ext cx="982980" cy="986155"/>
          </a:xfrm>
          <a:custGeom>
            <a:avLst/>
            <a:gdLst/>
            <a:ahLst/>
            <a:cxnLst/>
            <a:rect l="l" t="t" r="r" b="b"/>
            <a:pathLst>
              <a:path w="982979" h="986155">
                <a:moveTo>
                  <a:pt x="491490" y="0"/>
                </a:moveTo>
                <a:lnTo>
                  <a:pt x="453898" y="161036"/>
                </a:lnTo>
                <a:lnTo>
                  <a:pt x="382397" y="12572"/>
                </a:lnTo>
                <a:lnTo>
                  <a:pt x="381634" y="177291"/>
                </a:lnTo>
                <a:lnTo>
                  <a:pt x="277749" y="48767"/>
                </a:lnTo>
                <a:lnTo>
                  <a:pt x="313944" y="209803"/>
                </a:lnTo>
                <a:lnTo>
                  <a:pt x="184911" y="107822"/>
                </a:lnTo>
                <a:lnTo>
                  <a:pt x="255650" y="256286"/>
                </a:lnTo>
                <a:lnTo>
                  <a:pt x="106806" y="185419"/>
                </a:lnTo>
                <a:lnTo>
                  <a:pt x="209296" y="315340"/>
                </a:lnTo>
                <a:lnTo>
                  <a:pt x="48641" y="279145"/>
                </a:lnTo>
                <a:lnTo>
                  <a:pt x="176783" y="382650"/>
                </a:lnTo>
                <a:lnTo>
                  <a:pt x="11810" y="383286"/>
                </a:lnTo>
                <a:lnTo>
                  <a:pt x="159893" y="455675"/>
                </a:lnTo>
                <a:lnTo>
                  <a:pt x="0" y="492632"/>
                </a:lnTo>
                <a:lnTo>
                  <a:pt x="159893" y="530351"/>
                </a:lnTo>
                <a:lnTo>
                  <a:pt x="11810" y="602741"/>
                </a:lnTo>
                <a:lnTo>
                  <a:pt x="176783" y="603376"/>
                </a:lnTo>
                <a:lnTo>
                  <a:pt x="48641" y="706881"/>
                </a:lnTo>
                <a:lnTo>
                  <a:pt x="209296" y="670687"/>
                </a:lnTo>
                <a:lnTo>
                  <a:pt x="106806" y="800607"/>
                </a:lnTo>
                <a:lnTo>
                  <a:pt x="255650" y="728979"/>
                </a:lnTo>
                <a:lnTo>
                  <a:pt x="184911" y="878204"/>
                </a:lnTo>
                <a:lnTo>
                  <a:pt x="313944" y="776224"/>
                </a:lnTo>
                <a:lnTo>
                  <a:pt x="277749" y="937259"/>
                </a:lnTo>
                <a:lnTo>
                  <a:pt x="381634" y="808736"/>
                </a:lnTo>
                <a:lnTo>
                  <a:pt x="382397" y="973454"/>
                </a:lnTo>
                <a:lnTo>
                  <a:pt x="453898" y="824991"/>
                </a:lnTo>
                <a:lnTo>
                  <a:pt x="491490" y="986027"/>
                </a:lnTo>
                <a:lnTo>
                  <a:pt x="529081" y="824991"/>
                </a:lnTo>
                <a:lnTo>
                  <a:pt x="600582" y="973454"/>
                </a:lnTo>
                <a:lnTo>
                  <a:pt x="601979" y="808736"/>
                </a:lnTo>
                <a:lnTo>
                  <a:pt x="705230" y="937259"/>
                </a:lnTo>
                <a:lnTo>
                  <a:pt x="669035" y="776224"/>
                </a:lnTo>
                <a:lnTo>
                  <a:pt x="798068" y="878204"/>
                </a:lnTo>
                <a:lnTo>
                  <a:pt x="727328" y="728979"/>
                </a:lnTo>
                <a:lnTo>
                  <a:pt x="876173" y="800607"/>
                </a:lnTo>
                <a:lnTo>
                  <a:pt x="773683" y="670687"/>
                </a:lnTo>
                <a:lnTo>
                  <a:pt x="934338" y="706881"/>
                </a:lnTo>
                <a:lnTo>
                  <a:pt x="806069" y="603376"/>
                </a:lnTo>
                <a:lnTo>
                  <a:pt x="971169" y="602741"/>
                </a:lnTo>
                <a:lnTo>
                  <a:pt x="823086" y="530351"/>
                </a:lnTo>
                <a:lnTo>
                  <a:pt x="982979" y="492632"/>
                </a:lnTo>
                <a:lnTo>
                  <a:pt x="823086" y="455675"/>
                </a:lnTo>
                <a:lnTo>
                  <a:pt x="971169" y="383286"/>
                </a:lnTo>
                <a:lnTo>
                  <a:pt x="806069" y="382650"/>
                </a:lnTo>
                <a:lnTo>
                  <a:pt x="934338" y="279145"/>
                </a:lnTo>
                <a:lnTo>
                  <a:pt x="773683" y="315340"/>
                </a:lnTo>
                <a:lnTo>
                  <a:pt x="876173" y="185419"/>
                </a:lnTo>
                <a:lnTo>
                  <a:pt x="727328" y="257047"/>
                </a:lnTo>
                <a:lnTo>
                  <a:pt x="798068" y="107822"/>
                </a:lnTo>
                <a:lnTo>
                  <a:pt x="669035" y="209803"/>
                </a:lnTo>
                <a:lnTo>
                  <a:pt x="705230" y="48767"/>
                </a:lnTo>
                <a:lnTo>
                  <a:pt x="601979" y="177291"/>
                </a:lnTo>
                <a:lnTo>
                  <a:pt x="600582" y="12572"/>
                </a:lnTo>
                <a:lnTo>
                  <a:pt x="529081" y="161036"/>
                </a:lnTo>
                <a:lnTo>
                  <a:pt x="4914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7" name="bg 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2100" y="539495"/>
            <a:ext cx="2785872" cy="406450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D1E8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463295" y="0"/>
            <a:ext cx="0" cy="2193290"/>
          </a:xfrm>
          <a:custGeom>
            <a:avLst/>
            <a:gdLst/>
            <a:ahLst/>
            <a:cxnLst/>
            <a:rect l="l" t="t" r="r" b="b"/>
            <a:pathLst>
              <a:path w="0" h="2193290">
                <a:moveTo>
                  <a:pt x="0" y="0"/>
                </a:moveTo>
                <a:lnTo>
                  <a:pt x="0" y="219303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423672"/>
            <a:ext cx="1394460" cy="0"/>
          </a:xfrm>
          <a:custGeom>
            <a:avLst/>
            <a:gdLst/>
            <a:ahLst/>
            <a:cxnLst/>
            <a:rect l="l" t="t" r="r" b="b"/>
            <a:pathLst>
              <a:path w="1394460" h="0">
                <a:moveTo>
                  <a:pt x="139446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323088"/>
            <a:ext cx="173736" cy="21183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7266431" y="2071116"/>
            <a:ext cx="1877695" cy="3074035"/>
          </a:xfrm>
          <a:custGeom>
            <a:avLst/>
            <a:gdLst/>
            <a:ahLst/>
            <a:cxnLst/>
            <a:rect l="l" t="t" r="r" b="b"/>
            <a:pathLst>
              <a:path w="1877695" h="3074035">
                <a:moveTo>
                  <a:pt x="1333500" y="3073909"/>
                </a:moveTo>
                <a:lnTo>
                  <a:pt x="1333500" y="545083"/>
                </a:lnTo>
                <a:lnTo>
                  <a:pt x="1335500" y="498095"/>
                </a:lnTo>
                <a:lnTo>
                  <a:pt x="1341390" y="452208"/>
                </a:lnTo>
                <a:lnTo>
                  <a:pt x="1351007" y="407587"/>
                </a:lnTo>
                <a:lnTo>
                  <a:pt x="1364186" y="364396"/>
                </a:lnTo>
                <a:lnTo>
                  <a:pt x="1380762" y="322801"/>
                </a:lnTo>
                <a:lnTo>
                  <a:pt x="1400572" y="282964"/>
                </a:lnTo>
                <a:lnTo>
                  <a:pt x="1423450" y="245052"/>
                </a:lnTo>
                <a:lnTo>
                  <a:pt x="1449234" y="209227"/>
                </a:lnTo>
                <a:lnTo>
                  <a:pt x="1477757" y="175655"/>
                </a:lnTo>
                <a:lnTo>
                  <a:pt x="1508857" y="144500"/>
                </a:lnTo>
                <a:lnTo>
                  <a:pt x="1542369" y="115927"/>
                </a:lnTo>
                <a:lnTo>
                  <a:pt x="1578128" y="90099"/>
                </a:lnTo>
                <a:lnTo>
                  <a:pt x="1615970" y="67182"/>
                </a:lnTo>
                <a:lnTo>
                  <a:pt x="1655731" y="47339"/>
                </a:lnTo>
                <a:lnTo>
                  <a:pt x="1697246" y="30735"/>
                </a:lnTo>
                <a:lnTo>
                  <a:pt x="1740352" y="17535"/>
                </a:lnTo>
                <a:lnTo>
                  <a:pt x="1784884" y="7903"/>
                </a:lnTo>
                <a:lnTo>
                  <a:pt x="1830677" y="2003"/>
                </a:lnTo>
                <a:lnTo>
                  <a:pt x="1877568" y="0"/>
                </a:lnTo>
              </a:path>
              <a:path w="1877695" h="3074035">
                <a:moveTo>
                  <a:pt x="0" y="2711196"/>
                </a:moveTo>
                <a:lnTo>
                  <a:pt x="1877568" y="271119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8484107" y="4645151"/>
            <a:ext cx="233679" cy="287020"/>
          </a:xfrm>
          <a:custGeom>
            <a:avLst/>
            <a:gdLst/>
            <a:ahLst/>
            <a:cxnLst/>
            <a:rect l="l" t="t" r="r" b="b"/>
            <a:pathLst>
              <a:path w="233679" h="287020">
                <a:moveTo>
                  <a:pt x="116586" y="0"/>
                </a:moveTo>
                <a:lnTo>
                  <a:pt x="101601" y="67517"/>
                </a:lnTo>
                <a:lnTo>
                  <a:pt x="76946" y="103139"/>
                </a:lnTo>
                <a:lnTo>
                  <a:pt x="42265" y="129203"/>
                </a:lnTo>
                <a:lnTo>
                  <a:pt x="0" y="143256"/>
                </a:lnTo>
                <a:lnTo>
                  <a:pt x="42265" y="157308"/>
                </a:lnTo>
                <a:lnTo>
                  <a:pt x="76946" y="183372"/>
                </a:lnTo>
                <a:lnTo>
                  <a:pt x="101601" y="218994"/>
                </a:lnTo>
                <a:lnTo>
                  <a:pt x="113792" y="261721"/>
                </a:lnTo>
                <a:lnTo>
                  <a:pt x="116586" y="286512"/>
                </a:lnTo>
                <a:lnTo>
                  <a:pt x="119380" y="261721"/>
                </a:lnTo>
                <a:lnTo>
                  <a:pt x="131570" y="218994"/>
                </a:lnTo>
                <a:lnTo>
                  <a:pt x="156225" y="183372"/>
                </a:lnTo>
                <a:lnTo>
                  <a:pt x="190906" y="157308"/>
                </a:lnTo>
                <a:lnTo>
                  <a:pt x="233172" y="143256"/>
                </a:lnTo>
                <a:lnTo>
                  <a:pt x="191674" y="129974"/>
                </a:lnTo>
                <a:lnTo>
                  <a:pt x="157225" y="104168"/>
                </a:lnTo>
                <a:lnTo>
                  <a:pt x="132302" y="68289"/>
                </a:lnTo>
                <a:lnTo>
                  <a:pt x="119380" y="24790"/>
                </a:lnTo>
                <a:lnTo>
                  <a:pt x="1165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255244" y="4789461"/>
            <a:ext cx="184785" cy="184785"/>
          </a:xfrm>
          <a:custGeom>
            <a:avLst/>
            <a:gdLst/>
            <a:ahLst/>
            <a:cxnLst/>
            <a:rect l="l" t="t" r="r" b="b"/>
            <a:pathLst>
              <a:path w="184784" h="184785">
                <a:moveTo>
                  <a:pt x="92214" y="0"/>
                </a:moveTo>
                <a:lnTo>
                  <a:pt x="0" y="92202"/>
                </a:lnTo>
                <a:lnTo>
                  <a:pt x="92290" y="184492"/>
                </a:lnTo>
                <a:lnTo>
                  <a:pt x="184492" y="92278"/>
                </a:lnTo>
                <a:lnTo>
                  <a:pt x="92214" y="0"/>
                </a:lnTo>
                <a:close/>
              </a:path>
            </a:pathLst>
          </a:custGeom>
          <a:solidFill>
            <a:srgbClr val="E4EB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255219" y="4604334"/>
            <a:ext cx="184785" cy="184785"/>
          </a:xfrm>
          <a:custGeom>
            <a:avLst/>
            <a:gdLst/>
            <a:ahLst/>
            <a:cxnLst/>
            <a:rect l="l" t="t" r="r" b="b"/>
            <a:pathLst>
              <a:path w="184784" h="184785">
                <a:moveTo>
                  <a:pt x="92202" y="0"/>
                </a:moveTo>
                <a:lnTo>
                  <a:pt x="0" y="92202"/>
                </a:lnTo>
                <a:lnTo>
                  <a:pt x="92278" y="184480"/>
                </a:lnTo>
                <a:lnTo>
                  <a:pt x="184492" y="92278"/>
                </a:lnTo>
                <a:lnTo>
                  <a:pt x="92202" y="0"/>
                </a:lnTo>
                <a:close/>
              </a:path>
            </a:pathLst>
          </a:custGeom>
          <a:solidFill>
            <a:srgbClr val="93AF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440004" y="4604168"/>
            <a:ext cx="184785" cy="184785"/>
          </a:xfrm>
          <a:custGeom>
            <a:avLst/>
            <a:gdLst/>
            <a:ahLst/>
            <a:cxnLst/>
            <a:rect l="l" t="t" r="r" b="b"/>
            <a:pathLst>
              <a:path w="184784" h="184785">
                <a:moveTo>
                  <a:pt x="92201" y="0"/>
                </a:moveTo>
                <a:lnTo>
                  <a:pt x="0" y="92201"/>
                </a:lnTo>
                <a:lnTo>
                  <a:pt x="92278" y="184492"/>
                </a:lnTo>
                <a:lnTo>
                  <a:pt x="184480" y="92278"/>
                </a:lnTo>
                <a:lnTo>
                  <a:pt x="922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255193" y="4419193"/>
            <a:ext cx="184785" cy="184785"/>
          </a:xfrm>
          <a:custGeom>
            <a:avLst/>
            <a:gdLst/>
            <a:ahLst/>
            <a:cxnLst/>
            <a:rect l="l" t="t" r="r" b="b"/>
            <a:pathLst>
              <a:path w="184784" h="184785">
                <a:moveTo>
                  <a:pt x="92201" y="0"/>
                </a:moveTo>
                <a:lnTo>
                  <a:pt x="0" y="92201"/>
                </a:lnTo>
                <a:lnTo>
                  <a:pt x="92278" y="184480"/>
                </a:lnTo>
                <a:lnTo>
                  <a:pt x="184480" y="92278"/>
                </a:lnTo>
                <a:lnTo>
                  <a:pt x="92201" y="0"/>
                </a:lnTo>
                <a:close/>
              </a:path>
            </a:pathLst>
          </a:custGeom>
          <a:solidFill>
            <a:srgbClr val="E4EB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255168" y="4234065"/>
            <a:ext cx="184785" cy="184785"/>
          </a:xfrm>
          <a:custGeom>
            <a:avLst/>
            <a:gdLst/>
            <a:ahLst/>
            <a:cxnLst/>
            <a:rect l="l" t="t" r="r" b="b"/>
            <a:pathLst>
              <a:path w="184784" h="184785">
                <a:moveTo>
                  <a:pt x="92202" y="0"/>
                </a:moveTo>
                <a:lnTo>
                  <a:pt x="0" y="92201"/>
                </a:lnTo>
                <a:lnTo>
                  <a:pt x="92278" y="184480"/>
                </a:lnTo>
                <a:lnTo>
                  <a:pt x="184480" y="92278"/>
                </a:lnTo>
                <a:lnTo>
                  <a:pt x="92202" y="0"/>
                </a:lnTo>
                <a:close/>
              </a:path>
            </a:pathLst>
          </a:custGeom>
          <a:solidFill>
            <a:srgbClr val="93AF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g object 27"/>
          <p:cNvSpPr/>
          <p:nvPr/>
        </p:nvSpPr>
        <p:spPr>
          <a:xfrm>
            <a:off x="0" y="2803770"/>
            <a:ext cx="402590" cy="1121410"/>
          </a:xfrm>
          <a:custGeom>
            <a:avLst/>
            <a:gdLst/>
            <a:ahLst/>
            <a:cxnLst/>
            <a:rect l="l" t="t" r="r" b="b"/>
            <a:pathLst>
              <a:path w="402589" h="1121410">
                <a:moveTo>
                  <a:pt x="0" y="0"/>
                </a:moveTo>
                <a:lnTo>
                  <a:pt x="0" y="1120873"/>
                </a:lnTo>
                <a:lnTo>
                  <a:pt x="5163" y="1119324"/>
                </a:lnTo>
                <a:lnTo>
                  <a:pt x="48013" y="1102662"/>
                </a:lnTo>
                <a:lnTo>
                  <a:pt x="89159" y="1082807"/>
                </a:lnTo>
                <a:lnTo>
                  <a:pt x="128451" y="1059913"/>
                </a:lnTo>
                <a:lnTo>
                  <a:pt x="165738" y="1034134"/>
                </a:lnTo>
                <a:lnTo>
                  <a:pt x="200872" y="1005622"/>
                </a:lnTo>
                <a:lnTo>
                  <a:pt x="233702" y="974531"/>
                </a:lnTo>
                <a:lnTo>
                  <a:pt x="264079" y="941014"/>
                </a:lnTo>
                <a:lnTo>
                  <a:pt x="291851" y="905225"/>
                </a:lnTo>
                <a:lnTo>
                  <a:pt x="316871" y="867317"/>
                </a:lnTo>
                <a:lnTo>
                  <a:pt x="338986" y="827444"/>
                </a:lnTo>
                <a:lnTo>
                  <a:pt x="358048" y="785757"/>
                </a:lnTo>
                <a:lnTo>
                  <a:pt x="373907" y="742412"/>
                </a:lnTo>
                <a:lnTo>
                  <a:pt x="386412" y="697561"/>
                </a:lnTo>
                <a:lnTo>
                  <a:pt x="395414" y="651357"/>
                </a:lnTo>
                <a:lnTo>
                  <a:pt x="400763" y="603954"/>
                </a:lnTo>
                <a:lnTo>
                  <a:pt x="402309" y="555506"/>
                </a:lnTo>
                <a:lnTo>
                  <a:pt x="399962" y="507090"/>
                </a:lnTo>
                <a:lnTo>
                  <a:pt x="393829" y="459786"/>
                </a:lnTo>
                <a:lnTo>
                  <a:pt x="384063" y="413743"/>
                </a:lnTo>
                <a:lnTo>
                  <a:pt x="370817" y="369111"/>
                </a:lnTo>
                <a:lnTo>
                  <a:pt x="354243" y="326042"/>
                </a:lnTo>
                <a:lnTo>
                  <a:pt x="334494" y="284687"/>
                </a:lnTo>
                <a:lnTo>
                  <a:pt x="311721" y="245195"/>
                </a:lnTo>
                <a:lnTo>
                  <a:pt x="286078" y="207717"/>
                </a:lnTo>
                <a:lnTo>
                  <a:pt x="257716" y="172404"/>
                </a:lnTo>
                <a:lnTo>
                  <a:pt x="226789" y="139406"/>
                </a:lnTo>
                <a:lnTo>
                  <a:pt x="193448" y="108874"/>
                </a:lnTo>
                <a:lnTo>
                  <a:pt x="157847" y="80959"/>
                </a:lnTo>
                <a:lnTo>
                  <a:pt x="120137" y="55812"/>
                </a:lnTo>
                <a:lnTo>
                  <a:pt x="80472" y="33582"/>
                </a:lnTo>
                <a:lnTo>
                  <a:pt x="39003" y="14420"/>
                </a:lnTo>
                <a:lnTo>
                  <a:pt x="0" y="0"/>
                </a:lnTo>
                <a:close/>
              </a:path>
            </a:pathLst>
          </a:custGeom>
          <a:solidFill>
            <a:srgbClr val="E4EB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g object 28"/>
          <p:cNvSpPr/>
          <p:nvPr/>
        </p:nvSpPr>
        <p:spPr>
          <a:xfrm>
            <a:off x="0" y="2753867"/>
            <a:ext cx="624840" cy="1221105"/>
          </a:xfrm>
          <a:custGeom>
            <a:avLst/>
            <a:gdLst/>
            <a:ahLst/>
            <a:cxnLst/>
            <a:rect l="l" t="t" r="r" b="b"/>
            <a:pathLst>
              <a:path w="624840" h="1221104">
                <a:moveTo>
                  <a:pt x="17283" y="1047495"/>
                </a:moveTo>
                <a:lnTo>
                  <a:pt x="10268" y="1047495"/>
                </a:lnTo>
                <a:lnTo>
                  <a:pt x="10268" y="1220723"/>
                </a:lnTo>
                <a:lnTo>
                  <a:pt x="17283" y="1220723"/>
                </a:lnTo>
                <a:lnTo>
                  <a:pt x="17283" y="1047495"/>
                </a:lnTo>
                <a:close/>
              </a:path>
              <a:path w="624840" h="1221104">
                <a:moveTo>
                  <a:pt x="231267" y="1047495"/>
                </a:moveTo>
                <a:lnTo>
                  <a:pt x="224243" y="1047495"/>
                </a:lnTo>
                <a:lnTo>
                  <a:pt x="224243" y="1184262"/>
                </a:lnTo>
                <a:lnTo>
                  <a:pt x="226352" y="1183563"/>
                </a:lnTo>
                <a:lnTo>
                  <a:pt x="229158" y="1182865"/>
                </a:lnTo>
                <a:lnTo>
                  <a:pt x="231267" y="1181455"/>
                </a:lnTo>
                <a:lnTo>
                  <a:pt x="231267" y="1047495"/>
                </a:lnTo>
                <a:close/>
              </a:path>
              <a:path w="624840" h="1221104">
                <a:moveTo>
                  <a:pt x="440281" y="1046860"/>
                </a:moveTo>
                <a:lnTo>
                  <a:pt x="437527" y="1046860"/>
                </a:lnTo>
                <a:lnTo>
                  <a:pt x="437527" y="1049655"/>
                </a:lnTo>
                <a:lnTo>
                  <a:pt x="440281" y="1046860"/>
                </a:lnTo>
                <a:close/>
              </a:path>
              <a:path w="624840" h="1221104">
                <a:moveTo>
                  <a:pt x="444538" y="833628"/>
                </a:moveTo>
                <a:lnTo>
                  <a:pt x="438226" y="833628"/>
                </a:lnTo>
                <a:lnTo>
                  <a:pt x="438226" y="1040510"/>
                </a:lnTo>
                <a:lnTo>
                  <a:pt x="0" y="1040510"/>
                </a:lnTo>
                <a:lnTo>
                  <a:pt x="0" y="1047495"/>
                </a:lnTo>
                <a:lnTo>
                  <a:pt x="437527" y="1047495"/>
                </a:lnTo>
                <a:lnTo>
                  <a:pt x="437527" y="1046860"/>
                </a:lnTo>
                <a:lnTo>
                  <a:pt x="440281" y="1046860"/>
                </a:lnTo>
                <a:lnTo>
                  <a:pt x="443839" y="1043304"/>
                </a:lnTo>
                <a:lnTo>
                  <a:pt x="447344" y="1039876"/>
                </a:lnTo>
                <a:lnTo>
                  <a:pt x="444538" y="1039876"/>
                </a:lnTo>
                <a:lnTo>
                  <a:pt x="444538" y="833628"/>
                </a:lnTo>
                <a:close/>
              </a:path>
              <a:path w="624840" h="1221104">
                <a:moveTo>
                  <a:pt x="17283" y="833628"/>
                </a:moveTo>
                <a:lnTo>
                  <a:pt x="10268" y="833628"/>
                </a:lnTo>
                <a:lnTo>
                  <a:pt x="10268" y="1040510"/>
                </a:lnTo>
                <a:lnTo>
                  <a:pt x="17283" y="1040510"/>
                </a:lnTo>
                <a:lnTo>
                  <a:pt x="17283" y="833628"/>
                </a:lnTo>
                <a:close/>
              </a:path>
              <a:path w="624840" h="1221104">
                <a:moveTo>
                  <a:pt x="231267" y="833628"/>
                </a:moveTo>
                <a:lnTo>
                  <a:pt x="224243" y="833628"/>
                </a:lnTo>
                <a:lnTo>
                  <a:pt x="224243" y="1040510"/>
                </a:lnTo>
                <a:lnTo>
                  <a:pt x="231267" y="1040510"/>
                </a:lnTo>
                <a:lnTo>
                  <a:pt x="231267" y="833628"/>
                </a:lnTo>
                <a:close/>
              </a:path>
              <a:path w="624840" h="1221104">
                <a:moveTo>
                  <a:pt x="585546" y="826643"/>
                </a:moveTo>
                <a:lnTo>
                  <a:pt x="0" y="826643"/>
                </a:lnTo>
                <a:lnTo>
                  <a:pt x="0" y="833628"/>
                </a:lnTo>
                <a:lnTo>
                  <a:pt x="582752" y="833628"/>
                </a:lnTo>
                <a:lnTo>
                  <a:pt x="583450" y="831595"/>
                </a:lnTo>
                <a:lnTo>
                  <a:pt x="584149" y="828801"/>
                </a:lnTo>
                <a:lnTo>
                  <a:pt x="585546" y="826643"/>
                </a:lnTo>
                <a:close/>
              </a:path>
              <a:path w="624840" h="1221104">
                <a:moveTo>
                  <a:pt x="17283" y="619887"/>
                </a:moveTo>
                <a:lnTo>
                  <a:pt x="10268" y="619887"/>
                </a:lnTo>
                <a:lnTo>
                  <a:pt x="10268" y="826643"/>
                </a:lnTo>
                <a:lnTo>
                  <a:pt x="17283" y="826643"/>
                </a:lnTo>
                <a:lnTo>
                  <a:pt x="17283" y="619887"/>
                </a:lnTo>
                <a:close/>
              </a:path>
              <a:path w="624840" h="1221104">
                <a:moveTo>
                  <a:pt x="231267" y="619887"/>
                </a:moveTo>
                <a:lnTo>
                  <a:pt x="224243" y="619887"/>
                </a:lnTo>
                <a:lnTo>
                  <a:pt x="224243" y="826643"/>
                </a:lnTo>
                <a:lnTo>
                  <a:pt x="231267" y="826643"/>
                </a:lnTo>
                <a:lnTo>
                  <a:pt x="231267" y="619887"/>
                </a:lnTo>
                <a:close/>
              </a:path>
              <a:path w="624840" h="1221104">
                <a:moveTo>
                  <a:pt x="445236" y="619887"/>
                </a:moveTo>
                <a:lnTo>
                  <a:pt x="438226" y="619887"/>
                </a:lnTo>
                <a:lnTo>
                  <a:pt x="438226" y="826643"/>
                </a:lnTo>
                <a:lnTo>
                  <a:pt x="445236" y="826643"/>
                </a:lnTo>
                <a:lnTo>
                  <a:pt x="445236" y="619887"/>
                </a:lnTo>
                <a:close/>
              </a:path>
              <a:path w="624840" h="1221104">
                <a:moveTo>
                  <a:pt x="624840" y="612775"/>
                </a:moveTo>
                <a:lnTo>
                  <a:pt x="0" y="612775"/>
                </a:lnTo>
                <a:lnTo>
                  <a:pt x="0" y="619887"/>
                </a:lnTo>
                <a:lnTo>
                  <a:pt x="624840" y="619887"/>
                </a:lnTo>
                <a:lnTo>
                  <a:pt x="624840" y="612775"/>
                </a:lnTo>
                <a:close/>
              </a:path>
              <a:path w="624840" h="1221104">
                <a:moveTo>
                  <a:pt x="17283" y="406019"/>
                </a:moveTo>
                <a:lnTo>
                  <a:pt x="10268" y="406019"/>
                </a:lnTo>
                <a:lnTo>
                  <a:pt x="10268" y="612775"/>
                </a:lnTo>
                <a:lnTo>
                  <a:pt x="17283" y="612775"/>
                </a:lnTo>
                <a:lnTo>
                  <a:pt x="17283" y="406019"/>
                </a:lnTo>
                <a:close/>
              </a:path>
              <a:path w="624840" h="1221104">
                <a:moveTo>
                  <a:pt x="231267" y="406019"/>
                </a:moveTo>
                <a:lnTo>
                  <a:pt x="224243" y="406019"/>
                </a:lnTo>
                <a:lnTo>
                  <a:pt x="224243" y="612775"/>
                </a:lnTo>
                <a:lnTo>
                  <a:pt x="231267" y="612775"/>
                </a:lnTo>
                <a:lnTo>
                  <a:pt x="231267" y="406019"/>
                </a:lnTo>
                <a:close/>
              </a:path>
              <a:path w="624840" h="1221104">
                <a:moveTo>
                  <a:pt x="445236" y="406019"/>
                </a:moveTo>
                <a:lnTo>
                  <a:pt x="438226" y="406019"/>
                </a:lnTo>
                <a:lnTo>
                  <a:pt x="438226" y="612775"/>
                </a:lnTo>
                <a:lnTo>
                  <a:pt x="445236" y="612775"/>
                </a:lnTo>
                <a:lnTo>
                  <a:pt x="445236" y="406019"/>
                </a:lnTo>
                <a:close/>
              </a:path>
              <a:path w="624840" h="1221104">
                <a:moveTo>
                  <a:pt x="586955" y="398906"/>
                </a:moveTo>
                <a:lnTo>
                  <a:pt x="0" y="398906"/>
                </a:lnTo>
                <a:lnTo>
                  <a:pt x="0" y="406019"/>
                </a:lnTo>
                <a:lnTo>
                  <a:pt x="589762" y="406019"/>
                </a:lnTo>
                <a:lnTo>
                  <a:pt x="589064" y="403859"/>
                </a:lnTo>
                <a:lnTo>
                  <a:pt x="588352" y="401065"/>
                </a:lnTo>
                <a:lnTo>
                  <a:pt x="586955" y="398906"/>
                </a:lnTo>
                <a:close/>
              </a:path>
              <a:path w="624840" h="1221104">
                <a:moveTo>
                  <a:pt x="17283" y="192150"/>
                </a:moveTo>
                <a:lnTo>
                  <a:pt x="10268" y="192150"/>
                </a:lnTo>
                <a:lnTo>
                  <a:pt x="10268" y="398906"/>
                </a:lnTo>
                <a:lnTo>
                  <a:pt x="17283" y="398906"/>
                </a:lnTo>
                <a:lnTo>
                  <a:pt x="17283" y="192150"/>
                </a:lnTo>
                <a:close/>
              </a:path>
              <a:path w="624840" h="1221104">
                <a:moveTo>
                  <a:pt x="231267" y="192150"/>
                </a:moveTo>
                <a:lnTo>
                  <a:pt x="224243" y="192150"/>
                </a:lnTo>
                <a:lnTo>
                  <a:pt x="224243" y="398906"/>
                </a:lnTo>
                <a:lnTo>
                  <a:pt x="231267" y="398906"/>
                </a:lnTo>
                <a:lnTo>
                  <a:pt x="231267" y="192150"/>
                </a:lnTo>
                <a:close/>
              </a:path>
              <a:path w="624840" h="1221104">
                <a:moveTo>
                  <a:pt x="444538" y="192150"/>
                </a:moveTo>
                <a:lnTo>
                  <a:pt x="438226" y="192150"/>
                </a:lnTo>
                <a:lnTo>
                  <a:pt x="438226" y="398906"/>
                </a:lnTo>
                <a:lnTo>
                  <a:pt x="444538" y="398906"/>
                </a:lnTo>
                <a:lnTo>
                  <a:pt x="444538" y="192150"/>
                </a:lnTo>
                <a:close/>
              </a:path>
              <a:path w="624840" h="1221104">
                <a:moveTo>
                  <a:pt x="223545" y="37211"/>
                </a:moveTo>
                <a:lnTo>
                  <a:pt x="223545" y="184404"/>
                </a:lnTo>
                <a:lnTo>
                  <a:pt x="0" y="184404"/>
                </a:lnTo>
                <a:lnTo>
                  <a:pt x="0" y="192150"/>
                </a:lnTo>
                <a:lnTo>
                  <a:pt x="457873" y="192150"/>
                </a:lnTo>
                <a:lnTo>
                  <a:pt x="455764" y="189992"/>
                </a:lnTo>
                <a:lnTo>
                  <a:pt x="453656" y="187198"/>
                </a:lnTo>
                <a:lnTo>
                  <a:pt x="451548" y="185165"/>
                </a:lnTo>
                <a:lnTo>
                  <a:pt x="230555" y="185165"/>
                </a:lnTo>
                <a:lnTo>
                  <a:pt x="230555" y="40005"/>
                </a:lnTo>
                <a:lnTo>
                  <a:pt x="228460" y="39243"/>
                </a:lnTo>
                <a:lnTo>
                  <a:pt x="225653" y="37845"/>
                </a:lnTo>
                <a:lnTo>
                  <a:pt x="223545" y="37211"/>
                </a:lnTo>
                <a:close/>
              </a:path>
              <a:path w="624840" h="1221104">
                <a:moveTo>
                  <a:pt x="437527" y="171069"/>
                </a:moveTo>
                <a:lnTo>
                  <a:pt x="437527" y="185165"/>
                </a:lnTo>
                <a:lnTo>
                  <a:pt x="444538" y="185165"/>
                </a:lnTo>
                <a:lnTo>
                  <a:pt x="444538" y="178054"/>
                </a:lnTo>
                <a:lnTo>
                  <a:pt x="442429" y="176021"/>
                </a:lnTo>
                <a:lnTo>
                  <a:pt x="439623" y="173862"/>
                </a:lnTo>
                <a:lnTo>
                  <a:pt x="437527" y="171069"/>
                </a:lnTo>
                <a:close/>
              </a:path>
              <a:path w="624840" h="1221104">
                <a:moveTo>
                  <a:pt x="17283" y="0"/>
                </a:moveTo>
                <a:lnTo>
                  <a:pt x="10268" y="0"/>
                </a:lnTo>
                <a:lnTo>
                  <a:pt x="10268" y="184404"/>
                </a:lnTo>
                <a:lnTo>
                  <a:pt x="17283" y="184404"/>
                </a:lnTo>
                <a:lnTo>
                  <a:pt x="172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g object 29"/>
          <p:cNvSpPr/>
          <p:nvPr/>
        </p:nvSpPr>
        <p:spPr>
          <a:xfrm>
            <a:off x="6841235" y="4716779"/>
            <a:ext cx="195580" cy="193675"/>
          </a:xfrm>
          <a:custGeom>
            <a:avLst/>
            <a:gdLst/>
            <a:ahLst/>
            <a:cxnLst/>
            <a:rect l="l" t="t" r="r" b="b"/>
            <a:pathLst>
              <a:path w="195579" h="193675">
                <a:moveTo>
                  <a:pt x="0" y="193548"/>
                </a:moveTo>
                <a:lnTo>
                  <a:pt x="79248" y="114300"/>
                </a:lnTo>
              </a:path>
              <a:path w="195579" h="193675">
                <a:moveTo>
                  <a:pt x="115824" y="79248"/>
                </a:moveTo>
                <a:lnTo>
                  <a:pt x="195072" y="0"/>
                </a:lnTo>
              </a:path>
              <a:path w="195579" h="193675">
                <a:moveTo>
                  <a:pt x="0" y="0"/>
                </a:moveTo>
                <a:lnTo>
                  <a:pt x="79248" y="79248"/>
                </a:lnTo>
              </a:path>
              <a:path w="195579" h="193675">
                <a:moveTo>
                  <a:pt x="115824" y="114300"/>
                </a:moveTo>
                <a:lnTo>
                  <a:pt x="195072" y="193548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bg object 30"/>
          <p:cNvSpPr/>
          <p:nvPr/>
        </p:nvSpPr>
        <p:spPr>
          <a:xfrm>
            <a:off x="6644640" y="4831079"/>
            <a:ext cx="79375" cy="79375"/>
          </a:xfrm>
          <a:custGeom>
            <a:avLst/>
            <a:gdLst/>
            <a:ahLst/>
            <a:cxnLst/>
            <a:rect l="l" t="t" r="r" b="b"/>
            <a:pathLst>
              <a:path w="79375" h="79375">
                <a:moveTo>
                  <a:pt x="79248" y="79248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bg object 31"/>
          <p:cNvSpPr/>
          <p:nvPr/>
        </p:nvSpPr>
        <p:spPr>
          <a:xfrm>
            <a:off x="6530340" y="4716779"/>
            <a:ext cx="79375" cy="193675"/>
          </a:xfrm>
          <a:custGeom>
            <a:avLst/>
            <a:gdLst/>
            <a:ahLst/>
            <a:cxnLst/>
            <a:rect l="l" t="t" r="r" b="b"/>
            <a:pathLst>
              <a:path w="79375" h="193675">
                <a:moveTo>
                  <a:pt x="79248" y="79248"/>
                </a:moveTo>
                <a:lnTo>
                  <a:pt x="0" y="0"/>
                </a:lnTo>
              </a:path>
              <a:path w="79375" h="193675">
                <a:moveTo>
                  <a:pt x="0" y="193548"/>
                </a:moveTo>
                <a:lnTo>
                  <a:pt x="79248" y="1143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bg object 32"/>
          <p:cNvSpPr/>
          <p:nvPr/>
        </p:nvSpPr>
        <p:spPr>
          <a:xfrm>
            <a:off x="6644640" y="4716779"/>
            <a:ext cx="79375" cy="79375"/>
          </a:xfrm>
          <a:custGeom>
            <a:avLst/>
            <a:gdLst/>
            <a:ahLst/>
            <a:cxnLst/>
            <a:rect l="l" t="t" r="r" b="b"/>
            <a:pathLst>
              <a:path w="79375" h="79375">
                <a:moveTo>
                  <a:pt x="0" y="79248"/>
                </a:moveTo>
                <a:lnTo>
                  <a:pt x="79248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bg object 33"/>
          <p:cNvSpPr/>
          <p:nvPr/>
        </p:nvSpPr>
        <p:spPr>
          <a:xfrm>
            <a:off x="8548116" y="760476"/>
            <a:ext cx="26034" cy="27940"/>
          </a:xfrm>
          <a:custGeom>
            <a:avLst/>
            <a:gdLst/>
            <a:ahLst/>
            <a:cxnLst/>
            <a:rect l="l" t="t" r="r" b="b"/>
            <a:pathLst>
              <a:path w="26034" h="27940">
                <a:moveTo>
                  <a:pt x="19938" y="0"/>
                </a:moveTo>
                <a:lnTo>
                  <a:pt x="12953" y="0"/>
                </a:lnTo>
                <a:lnTo>
                  <a:pt x="5968" y="0"/>
                </a:lnTo>
                <a:lnTo>
                  <a:pt x="0" y="6223"/>
                </a:lnTo>
                <a:lnTo>
                  <a:pt x="0" y="21209"/>
                </a:lnTo>
                <a:lnTo>
                  <a:pt x="5968" y="27432"/>
                </a:lnTo>
                <a:lnTo>
                  <a:pt x="19938" y="27432"/>
                </a:lnTo>
                <a:lnTo>
                  <a:pt x="25907" y="21209"/>
                </a:lnTo>
                <a:lnTo>
                  <a:pt x="25907" y="6223"/>
                </a:lnTo>
                <a:lnTo>
                  <a:pt x="19938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bg object 34"/>
          <p:cNvSpPr/>
          <p:nvPr/>
        </p:nvSpPr>
        <p:spPr>
          <a:xfrm>
            <a:off x="8548116" y="611123"/>
            <a:ext cx="26034" cy="27940"/>
          </a:xfrm>
          <a:custGeom>
            <a:avLst/>
            <a:gdLst/>
            <a:ahLst/>
            <a:cxnLst/>
            <a:rect l="l" t="t" r="r" b="b"/>
            <a:pathLst>
              <a:path w="26034" h="27940">
                <a:moveTo>
                  <a:pt x="19938" y="0"/>
                </a:moveTo>
                <a:lnTo>
                  <a:pt x="12953" y="0"/>
                </a:lnTo>
                <a:lnTo>
                  <a:pt x="5968" y="0"/>
                </a:lnTo>
                <a:lnTo>
                  <a:pt x="0" y="5714"/>
                </a:lnTo>
                <a:lnTo>
                  <a:pt x="0" y="21209"/>
                </a:lnTo>
                <a:lnTo>
                  <a:pt x="5968" y="27431"/>
                </a:lnTo>
                <a:lnTo>
                  <a:pt x="19938" y="27431"/>
                </a:lnTo>
                <a:lnTo>
                  <a:pt x="25907" y="21209"/>
                </a:lnTo>
                <a:lnTo>
                  <a:pt x="25907" y="6223"/>
                </a:lnTo>
                <a:lnTo>
                  <a:pt x="19938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bg object 35"/>
          <p:cNvSpPr/>
          <p:nvPr/>
        </p:nvSpPr>
        <p:spPr>
          <a:xfrm>
            <a:off x="8548116" y="461772"/>
            <a:ext cx="26034" cy="27940"/>
          </a:xfrm>
          <a:custGeom>
            <a:avLst/>
            <a:gdLst/>
            <a:ahLst/>
            <a:cxnLst/>
            <a:rect l="l" t="t" r="r" b="b"/>
            <a:pathLst>
              <a:path w="26034" h="27940">
                <a:moveTo>
                  <a:pt x="19938" y="0"/>
                </a:moveTo>
                <a:lnTo>
                  <a:pt x="12953" y="0"/>
                </a:lnTo>
                <a:lnTo>
                  <a:pt x="5968" y="0"/>
                </a:lnTo>
                <a:lnTo>
                  <a:pt x="0" y="6350"/>
                </a:lnTo>
                <a:lnTo>
                  <a:pt x="0" y="21208"/>
                </a:lnTo>
                <a:lnTo>
                  <a:pt x="5968" y="27431"/>
                </a:lnTo>
                <a:lnTo>
                  <a:pt x="19938" y="27431"/>
                </a:lnTo>
                <a:lnTo>
                  <a:pt x="25907" y="21208"/>
                </a:lnTo>
                <a:lnTo>
                  <a:pt x="25907" y="6350"/>
                </a:lnTo>
                <a:lnTo>
                  <a:pt x="19938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bg object 36"/>
          <p:cNvSpPr/>
          <p:nvPr/>
        </p:nvSpPr>
        <p:spPr>
          <a:xfrm>
            <a:off x="8548116" y="3124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19938" y="0"/>
                </a:moveTo>
                <a:lnTo>
                  <a:pt x="12953" y="0"/>
                </a:lnTo>
                <a:lnTo>
                  <a:pt x="5968" y="0"/>
                </a:lnTo>
                <a:lnTo>
                  <a:pt x="0" y="5968"/>
                </a:lnTo>
                <a:lnTo>
                  <a:pt x="0" y="19938"/>
                </a:lnTo>
                <a:lnTo>
                  <a:pt x="5968" y="25907"/>
                </a:lnTo>
                <a:lnTo>
                  <a:pt x="19938" y="25907"/>
                </a:lnTo>
                <a:lnTo>
                  <a:pt x="25907" y="19938"/>
                </a:lnTo>
                <a:lnTo>
                  <a:pt x="25907" y="5968"/>
                </a:lnTo>
                <a:lnTo>
                  <a:pt x="19938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bg object 37"/>
          <p:cNvSpPr/>
          <p:nvPr/>
        </p:nvSpPr>
        <p:spPr>
          <a:xfrm>
            <a:off x="8548116" y="16306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19938" y="0"/>
                </a:moveTo>
                <a:lnTo>
                  <a:pt x="12953" y="0"/>
                </a:lnTo>
                <a:lnTo>
                  <a:pt x="5968" y="0"/>
                </a:lnTo>
                <a:lnTo>
                  <a:pt x="0" y="5461"/>
                </a:lnTo>
                <a:lnTo>
                  <a:pt x="0" y="19939"/>
                </a:lnTo>
                <a:lnTo>
                  <a:pt x="5968" y="25908"/>
                </a:lnTo>
                <a:lnTo>
                  <a:pt x="19938" y="25908"/>
                </a:lnTo>
                <a:lnTo>
                  <a:pt x="25907" y="19939"/>
                </a:lnTo>
                <a:lnTo>
                  <a:pt x="25907" y="5969"/>
                </a:lnTo>
                <a:lnTo>
                  <a:pt x="19938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bg object 38"/>
          <p:cNvSpPr/>
          <p:nvPr/>
        </p:nvSpPr>
        <p:spPr>
          <a:xfrm>
            <a:off x="8697468" y="760476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40">
                <a:moveTo>
                  <a:pt x="21081" y="0"/>
                </a:moveTo>
                <a:lnTo>
                  <a:pt x="13715" y="0"/>
                </a:lnTo>
                <a:lnTo>
                  <a:pt x="6223" y="0"/>
                </a:lnTo>
                <a:lnTo>
                  <a:pt x="0" y="6223"/>
                </a:lnTo>
                <a:lnTo>
                  <a:pt x="0" y="21209"/>
                </a:lnTo>
                <a:lnTo>
                  <a:pt x="6223" y="27432"/>
                </a:lnTo>
                <a:lnTo>
                  <a:pt x="21081" y="27432"/>
                </a:lnTo>
                <a:lnTo>
                  <a:pt x="27431" y="21209"/>
                </a:lnTo>
                <a:lnTo>
                  <a:pt x="27431" y="6223"/>
                </a:lnTo>
                <a:lnTo>
                  <a:pt x="21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bg object 39"/>
          <p:cNvSpPr/>
          <p:nvPr/>
        </p:nvSpPr>
        <p:spPr>
          <a:xfrm>
            <a:off x="8697468" y="611123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40">
                <a:moveTo>
                  <a:pt x="21081" y="0"/>
                </a:moveTo>
                <a:lnTo>
                  <a:pt x="13715" y="0"/>
                </a:lnTo>
                <a:lnTo>
                  <a:pt x="6223" y="0"/>
                </a:lnTo>
                <a:lnTo>
                  <a:pt x="0" y="5714"/>
                </a:lnTo>
                <a:lnTo>
                  <a:pt x="0" y="21209"/>
                </a:lnTo>
                <a:lnTo>
                  <a:pt x="6223" y="27431"/>
                </a:lnTo>
                <a:lnTo>
                  <a:pt x="21081" y="27431"/>
                </a:lnTo>
                <a:lnTo>
                  <a:pt x="27431" y="21209"/>
                </a:lnTo>
                <a:lnTo>
                  <a:pt x="27431" y="6223"/>
                </a:lnTo>
                <a:lnTo>
                  <a:pt x="21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bg object 40"/>
          <p:cNvSpPr/>
          <p:nvPr/>
        </p:nvSpPr>
        <p:spPr>
          <a:xfrm>
            <a:off x="8697468" y="46177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40">
                <a:moveTo>
                  <a:pt x="21081" y="0"/>
                </a:moveTo>
                <a:lnTo>
                  <a:pt x="13715" y="0"/>
                </a:lnTo>
                <a:lnTo>
                  <a:pt x="6223" y="0"/>
                </a:lnTo>
                <a:lnTo>
                  <a:pt x="0" y="6350"/>
                </a:lnTo>
                <a:lnTo>
                  <a:pt x="0" y="21208"/>
                </a:lnTo>
                <a:lnTo>
                  <a:pt x="6223" y="27431"/>
                </a:lnTo>
                <a:lnTo>
                  <a:pt x="21081" y="27431"/>
                </a:lnTo>
                <a:lnTo>
                  <a:pt x="27431" y="21208"/>
                </a:lnTo>
                <a:lnTo>
                  <a:pt x="27431" y="6350"/>
                </a:lnTo>
                <a:lnTo>
                  <a:pt x="21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bg object 41"/>
          <p:cNvSpPr/>
          <p:nvPr/>
        </p:nvSpPr>
        <p:spPr>
          <a:xfrm>
            <a:off x="8697468" y="312420"/>
            <a:ext cx="27940" cy="26034"/>
          </a:xfrm>
          <a:custGeom>
            <a:avLst/>
            <a:gdLst/>
            <a:ahLst/>
            <a:cxnLst/>
            <a:rect l="l" t="t" r="r" b="b"/>
            <a:pathLst>
              <a:path w="27940" h="26035">
                <a:moveTo>
                  <a:pt x="21081" y="0"/>
                </a:moveTo>
                <a:lnTo>
                  <a:pt x="13715" y="0"/>
                </a:lnTo>
                <a:lnTo>
                  <a:pt x="6223" y="0"/>
                </a:lnTo>
                <a:lnTo>
                  <a:pt x="0" y="5968"/>
                </a:lnTo>
                <a:lnTo>
                  <a:pt x="0" y="19938"/>
                </a:lnTo>
                <a:lnTo>
                  <a:pt x="6223" y="25907"/>
                </a:lnTo>
                <a:lnTo>
                  <a:pt x="21081" y="25907"/>
                </a:lnTo>
                <a:lnTo>
                  <a:pt x="27431" y="19938"/>
                </a:lnTo>
                <a:lnTo>
                  <a:pt x="27431" y="5968"/>
                </a:lnTo>
                <a:lnTo>
                  <a:pt x="21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bg object 42"/>
          <p:cNvSpPr/>
          <p:nvPr/>
        </p:nvSpPr>
        <p:spPr>
          <a:xfrm>
            <a:off x="8697468" y="163068"/>
            <a:ext cx="27940" cy="26034"/>
          </a:xfrm>
          <a:custGeom>
            <a:avLst/>
            <a:gdLst/>
            <a:ahLst/>
            <a:cxnLst/>
            <a:rect l="l" t="t" r="r" b="b"/>
            <a:pathLst>
              <a:path w="27940" h="26035">
                <a:moveTo>
                  <a:pt x="21081" y="0"/>
                </a:moveTo>
                <a:lnTo>
                  <a:pt x="13715" y="0"/>
                </a:lnTo>
                <a:lnTo>
                  <a:pt x="6223" y="0"/>
                </a:lnTo>
                <a:lnTo>
                  <a:pt x="0" y="5461"/>
                </a:lnTo>
                <a:lnTo>
                  <a:pt x="0" y="19939"/>
                </a:lnTo>
                <a:lnTo>
                  <a:pt x="6223" y="25908"/>
                </a:lnTo>
                <a:lnTo>
                  <a:pt x="21081" y="25908"/>
                </a:lnTo>
                <a:lnTo>
                  <a:pt x="27431" y="19939"/>
                </a:lnTo>
                <a:lnTo>
                  <a:pt x="27431" y="5969"/>
                </a:lnTo>
                <a:lnTo>
                  <a:pt x="21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bg object 43"/>
          <p:cNvSpPr/>
          <p:nvPr/>
        </p:nvSpPr>
        <p:spPr>
          <a:xfrm>
            <a:off x="8846819" y="760476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40">
                <a:moveTo>
                  <a:pt x="21081" y="0"/>
                </a:moveTo>
                <a:lnTo>
                  <a:pt x="13715" y="0"/>
                </a:lnTo>
                <a:lnTo>
                  <a:pt x="6223" y="0"/>
                </a:lnTo>
                <a:lnTo>
                  <a:pt x="507" y="6223"/>
                </a:lnTo>
                <a:lnTo>
                  <a:pt x="0" y="13715"/>
                </a:lnTo>
                <a:lnTo>
                  <a:pt x="0" y="21209"/>
                </a:lnTo>
                <a:lnTo>
                  <a:pt x="6223" y="27432"/>
                </a:lnTo>
                <a:lnTo>
                  <a:pt x="21081" y="27432"/>
                </a:lnTo>
                <a:lnTo>
                  <a:pt x="27431" y="21209"/>
                </a:lnTo>
                <a:lnTo>
                  <a:pt x="27431" y="6223"/>
                </a:lnTo>
                <a:lnTo>
                  <a:pt x="21081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bg object 44"/>
          <p:cNvSpPr/>
          <p:nvPr/>
        </p:nvSpPr>
        <p:spPr>
          <a:xfrm>
            <a:off x="8846819" y="611123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40">
                <a:moveTo>
                  <a:pt x="21081" y="0"/>
                </a:moveTo>
                <a:lnTo>
                  <a:pt x="13715" y="0"/>
                </a:lnTo>
                <a:lnTo>
                  <a:pt x="6223" y="0"/>
                </a:lnTo>
                <a:lnTo>
                  <a:pt x="507" y="5714"/>
                </a:lnTo>
                <a:lnTo>
                  <a:pt x="0" y="13715"/>
                </a:lnTo>
                <a:lnTo>
                  <a:pt x="0" y="21209"/>
                </a:lnTo>
                <a:lnTo>
                  <a:pt x="6223" y="27431"/>
                </a:lnTo>
                <a:lnTo>
                  <a:pt x="21081" y="27431"/>
                </a:lnTo>
                <a:lnTo>
                  <a:pt x="27431" y="21209"/>
                </a:lnTo>
                <a:lnTo>
                  <a:pt x="27431" y="6223"/>
                </a:lnTo>
                <a:lnTo>
                  <a:pt x="21081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bg object 45"/>
          <p:cNvSpPr/>
          <p:nvPr/>
        </p:nvSpPr>
        <p:spPr>
          <a:xfrm>
            <a:off x="8846819" y="46177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40">
                <a:moveTo>
                  <a:pt x="21081" y="0"/>
                </a:moveTo>
                <a:lnTo>
                  <a:pt x="13715" y="0"/>
                </a:lnTo>
                <a:lnTo>
                  <a:pt x="6223" y="0"/>
                </a:lnTo>
                <a:lnTo>
                  <a:pt x="507" y="6350"/>
                </a:lnTo>
                <a:lnTo>
                  <a:pt x="0" y="13715"/>
                </a:lnTo>
                <a:lnTo>
                  <a:pt x="0" y="21208"/>
                </a:lnTo>
                <a:lnTo>
                  <a:pt x="6223" y="27431"/>
                </a:lnTo>
                <a:lnTo>
                  <a:pt x="21081" y="27431"/>
                </a:lnTo>
                <a:lnTo>
                  <a:pt x="27431" y="21208"/>
                </a:lnTo>
                <a:lnTo>
                  <a:pt x="27431" y="6350"/>
                </a:lnTo>
                <a:lnTo>
                  <a:pt x="21081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bg object 46"/>
          <p:cNvSpPr/>
          <p:nvPr/>
        </p:nvSpPr>
        <p:spPr>
          <a:xfrm>
            <a:off x="8846819" y="312420"/>
            <a:ext cx="27940" cy="26034"/>
          </a:xfrm>
          <a:custGeom>
            <a:avLst/>
            <a:gdLst/>
            <a:ahLst/>
            <a:cxnLst/>
            <a:rect l="l" t="t" r="r" b="b"/>
            <a:pathLst>
              <a:path w="27940" h="26035">
                <a:moveTo>
                  <a:pt x="21081" y="0"/>
                </a:moveTo>
                <a:lnTo>
                  <a:pt x="13715" y="0"/>
                </a:lnTo>
                <a:lnTo>
                  <a:pt x="6223" y="0"/>
                </a:lnTo>
                <a:lnTo>
                  <a:pt x="507" y="5968"/>
                </a:lnTo>
                <a:lnTo>
                  <a:pt x="0" y="12953"/>
                </a:lnTo>
                <a:lnTo>
                  <a:pt x="0" y="19938"/>
                </a:lnTo>
                <a:lnTo>
                  <a:pt x="6223" y="25907"/>
                </a:lnTo>
                <a:lnTo>
                  <a:pt x="21081" y="25907"/>
                </a:lnTo>
                <a:lnTo>
                  <a:pt x="27431" y="19938"/>
                </a:lnTo>
                <a:lnTo>
                  <a:pt x="27431" y="5968"/>
                </a:lnTo>
                <a:lnTo>
                  <a:pt x="21081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bg object 47"/>
          <p:cNvSpPr/>
          <p:nvPr/>
        </p:nvSpPr>
        <p:spPr>
          <a:xfrm>
            <a:off x="8846819" y="163068"/>
            <a:ext cx="27940" cy="26034"/>
          </a:xfrm>
          <a:custGeom>
            <a:avLst/>
            <a:gdLst/>
            <a:ahLst/>
            <a:cxnLst/>
            <a:rect l="l" t="t" r="r" b="b"/>
            <a:pathLst>
              <a:path w="27940" h="26035">
                <a:moveTo>
                  <a:pt x="21081" y="0"/>
                </a:moveTo>
                <a:lnTo>
                  <a:pt x="13715" y="0"/>
                </a:lnTo>
                <a:lnTo>
                  <a:pt x="6223" y="0"/>
                </a:lnTo>
                <a:lnTo>
                  <a:pt x="507" y="5461"/>
                </a:lnTo>
                <a:lnTo>
                  <a:pt x="0" y="12954"/>
                </a:lnTo>
                <a:lnTo>
                  <a:pt x="0" y="19939"/>
                </a:lnTo>
                <a:lnTo>
                  <a:pt x="6223" y="25908"/>
                </a:lnTo>
                <a:lnTo>
                  <a:pt x="21081" y="25908"/>
                </a:lnTo>
                <a:lnTo>
                  <a:pt x="27431" y="19939"/>
                </a:lnTo>
                <a:lnTo>
                  <a:pt x="27431" y="5969"/>
                </a:lnTo>
                <a:lnTo>
                  <a:pt x="21081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bg object 48"/>
          <p:cNvSpPr/>
          <p:nvPr/>
        </p:nvSpPr>
        <p:spPr>
          <a:xfrm>
            <a:off x="8997695" y="760476"/>
            <a:ext cx="26034" cy="27940"/>
          </a:xfrm>
          <a:custGeom>
            <a:avLst/>
            <a:gdLst/>
            <a:ahLst/>
            <a:cxnLst/>
            <a:rect l="l" t="t" r="r" b="b"/>
            <a:pathLst>
              <a:path w="26034" h="27940">
                <a:moveTo>
                  <a:pt x="19938" y="0"/>
                </a:moveTo>
                <a:lnTo>
                  <a:pt x="12953" y="0"/>
                </a:lnTo>
                <a:lnTo>
                  <a:pt x="5969" y="0"/>
                </a:lnTo>
                <a:lnTo>
                  <a:pt x="0" y="6223"/>
                </a:lnTo>
                <a:lnTo>
                  <a:pt x="0" y="21209"/>
                </a:lnTo>
                <a:lnTo>
                  <a:pt x="5969" y="27432"/>
                </a:lnTo>
                <a:lnTo>
                  <a:pt x="19938" y="27432"/>
                </a:lnTo>
                <a:lnTo>
                  <a:pt x="25907" y="21209"/>
                </a:lnTo>
                <a:lnTo>
                  <a:pt x="25907" y="6223"/>
                </a:lnTo>
                <a:lnTo>
                  <a:pt x="19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bg object 49"/>
          <p:cNvSpPr/>
          <p:nvPr/>
        </p:nvSpPr>
        <p:spPr>
          <a:xfrm>
            <a:off x="8997695" y="611123"/>
            <a:ext cx="26034" cy="27940"/>
          </a:xfrm>
          <a:custGeom>
            <a:avLst/>
            <a:gdLst/>
            <a:ahLst/>
            <a:cxnLst/>
            <a:rect l="l" t="t" r="r" b="b"/>
            <a:pathLst>
              <a:path w="26034" h="27940">
                <a:moveTo>
                  <a:pt x="19938" y="0"/>
                </a:moveTo>
                <a:lnTo>
                  <a:pt x="12953" y="0"/>
                </a:lnTo>
                <a:lnTo>
                  <a:pt x="5969" y="0"/>
                </a:lnTo>
                <a:lnTo>
                  <a:pt x="0" y="5714"/>
                </a:lnTo>
                <a:lnTo>
                  <a:pt x="0" y="21209"/>
                </a:lnTo>
                <a:lnTo>
                  <a:pt x="5969" y="27431"/>
                </a:lnTo>
                <a:lnTo>
                  <a:pt x="19938" y="27431"/>
                </a:lnTo>
                <a:lnTo>
                  <a:pt x="25907" y="21209"/>
                </a:lnTo>
                <a:lnTo>
                  <a:pt x="25907" y="6223"/>
                </a:lnTo>
                <a:lnTo>
                  <a:pt x="19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bg object 50"/>
          <p:cNvSpPr/>
          <p:nvPr/>
        </p:nvSpPr>
        <p:spPr>
          <a:xfrm>
            <a:off x="8997695" y="461772"/>
            <a:ext cx="26034" cy="27940"/>
          </a:xfrm>
          <a:custGeom>
            <a:avLst/>
            <a:gdLst/>
            <a:ahLst/>
            <a:cxnLst/>
            <a:rect l="l" t="t" r="r" b="b"/>
            <a:pathLst>
              <a:path w="26034" h="27940">
                <a:moveTo>
                  <a:pt x="19938" y="0"/>
                </a:moveTo>
                <a:lnTo>
                  <a:pt x="12953" y="0"/>
                </a:lnTo>
                <a:lnTo>
                  <a:pt x="5969" y="0"/>
                </a:lnTo>
                <a:lnTo>
                  <a:pt x="0" y="6350"/>
                </a:lnTo>
                <a:lnTo>
                  <a:pt x="0" y="21208"/>
                </a:lnTo>
                <a:lnTo>
                  <a:pt x="5969" y="27431"/>
                </a:lnTo>
                <a:lnTo>
                  <a:pt x="19938" y="27431"/>
                </a:lnTo>
                <a:lnTo>
                  <a:pt x="25907" y="21208"/>
                </a:lnTo>
                <a:lnTo>
                  <a:pt x="25907" y="6350"/>
                </a:lnTo>
                <a:lnTo>
                  <a:pt x="19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bg object 51"/>
          <p:cNvSpPr/>
          <p:nvPr/>
        </p:nvSpPr>
        <p:spPr>
          <a:xfrm>
            <a:off x="8997695" y="3124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19938" y="0"/>
                </a:moveTo>
                <a:lnTo>
                  <a:pt x="12953" y="0"/>
                </a:lnTo>
                <a:lnTo>
                  <a:pt x="5969" y="0"/>
                </a:lnTo>
                <a:lnTo>
                  <a:pt x="0" y="5968"/>
                </a:lnTo>
                <a:lnTo>
                  <a:pt x="0" y="19938"/>
                </a:lnTo>
                <a:lnTo>
                  <a:pt x="5969" y="25907"/>
                </a:lnTo>
                <a:lnTo>
                  <a:pt x="19938" y="25907"/>
                </a:lnTo>
                <a:lnTo>
                  <a:pt x="25907" y="19938"/>
                </a:lnTo>
                <a:lnTo>
                  <a:pt x="25907" y="5968"/>
                </a:lnTo>
                <a:lnTo>
                  <a:pt x="19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bg object 52"/>
          <p:cNvSpPr/>
          <p:nvPr/>
        </p:nvSpPr>
        <p:spPr>
          <a:xfrm>
            <a:off x="8997695" y="16306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19938" y="0"/>
                </a:moveTo>
                <a:lnTo>
                  <a:pt x="12953" y="0"/>
                </a:lnTo>
                <a:lnTo>
                  <a:pt x="5969" y="0"/>
                </a:lnTo>
                <a:lnTo>
                  <a:pt x="0" y="5461"/>
                </a:lnTo>
                <a:lnTo>
                  <a:pt x="0" y="19939"/>
                </a:lnTo>
                <a:lnTo>
                  <a:pt x="5969" y="25908"/>
                </a:lnTo>
                <a:lnTo>
                  <a:pt x="19938" y="25908"/>
                </a:lnTo>
                <a:lnTo>
                  <a:pt x="25907" y="19939"/>
                </a:lnTo>
                <a:lnTo>
                  <a:pt x="25907" y="5969"/>
                </a:lnTo>
                <a:lnTo>
                  <a:pt x="19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D1E8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463295" y="0"/>
            <a:ext cx="0" cy="2193290"/>
          </a:xfrm>
          <a:custGeom>
            <a:avLst/>
            <a:gdLst/>
            <a:ahLst/>
            <a:cxnLst/>
            <a:rect l="l" t="t" r="r" b="b"/>
            <a:pathLst>
              <a:path w="0" h="2193290">
                <a:moveTo>
                  <a:pt x="0" y="0"/>
                </a:moveTo>
                <a:lnTo>
                  <a:pt x="0" y="219303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423672"/>
            <a:ext cx="1394460" cy="0"/>
          </a:xfrm>
          <a:custGeom>
            <a:avLst/>
            <a:gdLst/>
            <a:ahLst/>
            <a:cxnLst/>
            <a:rect l="l" t="t" r="r" b="b"/>
            <a:pathLst>
              <a:path w="1394460" h="0">
                <a:moveTo>
                  <a:pt x="139446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1000" y="323088"/>
            <a:ext cx="173736" cy="21183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7266431" y="2071116"/>
            <a:ext cx="1877695" cy="3074035"/>
          </a:xfrm>
          <a:custGeom>
            <a:avLst/>
            <a:gdLst/>
            <a:ahLst/>
            <a:cxnLst/>
            <a:rect l="l" t="t" r="r" b="b"/>
            <a:pathLst>
              <a:path w="1877695" h="3074035">
                <a:moveTo>
                  <a:pt x="1333500" y="3073909"/>
                </a:moveTo>
                <a:lnTo>
                  <a:pt x="1333500" y="545083"/>
                </a:lnTo>
                <a:lnTo>
                  <a:pt x="1335500" y="498095"/>
                </a:lnTo>
                <a:lnTo>
                  <a:pt x="1341390" y="452208"/>
                </a:lnTo>
                <a:lnTo>
                  <a:pt x="1351007" y="407587"/>
                </a:lnTo>
                <a:lnTo>
                  <a:pt x="1364186" y="364396"/>
                </a:lnTo>
                <a:lnTo>
                  <a:pt x="1380762" y="322801"/>
                </a:lnTo>
                <a:lnTo>
                  <a:pt x="1400572" y="282964"/>
                </a:lnTo>
                <a:lnTo>
                  <a:pt x="1423450" y="245052"/>
                </a:lnTo>
                <a:lnTo>
                  <a:pt x="1449234" y="209227"/>
                </a:lnTo>
                <a:lnTo>
                  <a:pt x="1477757" y="175655"/>
                </a:lnTo>
                <a:lnTo>
                  <a:pt x="1508857" y="144500"/>
                </a:lnTo>
                <a:lnTo>
                  <a:pt x="1542369" y="115927"/>
                </a:lnTo>
                <a:lnTo>
                  <a:pt x="1578128" y="90099"/>
                </a:lnTo>
                <a:lnTo>
                  <a:pt x="1615970" y="67182"/>
                </a:lnTo>
                <a:lnTo>
                  <a:pt x="1655731" y="47339"/>
                </a:lnTo>
                <a:lnTo>
                  <a:pt x="1697246" y="30735"/>
                </a:lnTo>
                <a:lnTo>
                  <a:pt x="1740352" y="17535"/>
                </a:lnTo>
                <a:lnTo>
                  <a:pt x="1784884" y="7903"/>
                </a:lnTo>
                <a:lnTo>
                  <a:pt x="1830677" y="2003"/>
                </a:lnTo>
                <a:lnTo>
                  <a:pt x="1877568" y="0"/>
                </a:lnTo>
              </a:path>
              <a:path w="1877695" h="3074035">
                <a:moveTo>
                  <a:pt x="0" y="2711196"/>
                </a:moveTo>
                <a:lnTo>
                  <a:pt x="1877568" y="271119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8484107" y="4645151"/>
            <a:ext cx="233679" cy="287020"/>
          </a:xfrm>
          <a:custGeom>
            <a:avLst/>
            <a:gdLst/>
            <a:ahLst/>
            <a:cxnLst/>
            <a:rect l="l" t="t" r="r" b="b"/>
            <a:pathLst>
              <a:path w="233679" h="287020">
                <a:moveTo>
                  <a:pt x="116586" y="0"/>
                </a:moveTo>
                <a:lnTo>
                  <a:pt x="101601" y="67517"/>
                </a:lnTo>
                <a:lnTo>
                  <a:pt x="76946" y="103139"/>
                </a:lnTo>
                <a:lnTo>
                  <a:pt x="42265" y="129203"/>
                </a:lnTo>
                <a:lnTo>
                  <a:pt x="0" y="143256"/>
                </a:lnTo>
                <a:lnTo>
                  <a:pt x="42265" y="157308"/>
                </a:lnTo>
                <a:lnTo>
                  <a:pt x="76946" y="183372"/>
                </a:lnTo>
                <a:lnTo>
                  <a:pt x="101601" y="218994"/>
                </a:lnTo>
                <a:lnTo>
                  <a:pt x="113792" y="261721"/>
                </a:lnTo>
                <a:lnTo>
                  <a:pt x="116586" y="286512"/>
                </a:lnTo>
                <a:lnTo>
                  <a:pt x="119380" y="261721"/>
                </a:lnTo>
                <a:lnTo>
                  <a:pt x="131570" y="218994"/>
                </a:lnTo>
                <a:lnTo>
                  <a:pt x="156225" y="183372"/>
                </a:lnTo>
                <a:lnTo>
                  <a:pt x="190906" y="157308"/>
                </a:lnTo>
                <a:lnTo>
                  <a:pt x="233172" y="143256"/>
                </a:lnTo>
                <a:lnTo>
                  <a:pt x="191674" y="129974"/>
                </a:lnTo>
                <a:lnTo>
                  <a:pt x="157225" y="104168"/>
                </a:lnTo>
                <a:lnTo>
                  <a:pt x="132302" y="68289"/>
                </a:lnTo>
                <a:lnTo>
                  <a:pt x="119380" y="24790"/>
                </a:lnTo>
                <a:lnTo>
                  <a:pt x="1165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255244" y="4789461"/>
            <a:ext cx="184785" cy="184785"/>
          </a:xfrm>
          <a:custGeom>
            <a:avLst/>
            <a:gdLst/>
            <a:ahLst/>
            <a:cxnLst/>
            <a:rect l="l" t="t" r="r" b="b"/>
            <a:pathLst>
              <a:path w="184784" h="184785">
                <a:moveTo>
                  <a:pt x="92214" y="0"/>
                </a:moveTo>
                <a:lnTo>
                  <a:pt x="0" y="92202"/>
                </a:lnTo>
                <a:lnTo>
                  <a:pt x="92290" y="184492"/>
                </a:lnTo>
                <a:lnTo>
                  <a:pt x="184492" y="92278"/>
                </a:lnTo>
                <a:lnTo>
                  <a:pt x="92214" y="0"/>
                </a:lnTo>
                <a:close/>
              </a:path>
            </a:pathLst>
          </a:custGeom>
          <a:solidFill>
            <a:srgbClr val="E4EB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255219" y="4604334"/>
            <a:ext cx="184785" cy="184785"/>
          </a:xfrm>
          <a:custGeom>
            <a:avLst/>
            <a:gdLst/>
            <a:ahLst/>
            <a:cxnLst/>
            <a:rect l="l" t="t" r="r" b="b"/>
            <a:pathLst>
              <a:path w="184784" h="184785">
                <a:moveTo>
                  <a:pt x="92202" y="0"/>
                </a:moveTo>
                <a:lnTo>
                  <a:pt x="0" y="92202"/>
                </a:lnTo>
                <a:lnTo>
                  <a:pt x="92278" y="184480"/>
                </a:lnTo>
                <a:lnTo>
                  <a:pt x="184492" y="92278"/>
                </a:lnTo>
                <a:lnTo>
                  <a:pt x="92202" y="0"/>
                </a:lnTo>
                <a:close/>
              </a:path>
            </a:pathLst>
          </a:custGeom>
          <a:solidFill>
            <a:srgbClr val="93AF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440004" y="4604168"/>
            <a:ext cx="184785" cy="184785"/>
          </a:xfrm>
          <a:custGeom>
            <a:avLst/>
            <a:gdLst/>
            <a:ahLst/>
            <a:cxnLst/>
            <a:rect l="l" t="t" r="r" b="b"/>
            <a:pathLst>
              <a:path w="184784" h="184785">
                <a:moveTo>
                  <a:pt x="92201" y="0"/>
                </a:moveTo>
                <a:lnTo>
                  <a:pt x="0" y="92201"/>
                </a:lnTo>
                <a:lnTo>
                  <a:pt x="92278" y="184492"/>
                </a:lnTo>
                <a:lnTo>
                  <a:pt x="184480" y="92278"/>
                </a:lnTo>
                <a:lnTo>
                  <a:pt x="922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255193" y="4419193"/>
            <a:ext cx="184785" cy="184785"/>
          </a:xfrm>
          <a:custGeom>
            <a:avLst/>
            <a:gdLst/>
            <a:ahLst/>
            <a:cxnLst/>
            <a:rect l="l" t="t" r="r" b="b"/>
            <a:pathLst>
              <a:path w="184784" h="184785">
                <a:moveTo>
                  <a:pt x="92201" y="0"/>
                </a:moveTo>
                <a:lnTo>
                  <a:pt x="0" y="92201"/>
                </a:lnTo>
                <a:lnTo>
                  <a:pt x="92278" y="184480"/>
                </a:lnTo>
                <a:lnTo>
                  <a:pt x="184480" y="92278"/>
                </a:lnTo>
                <a:lnTo>
                  <a:pt x="92201" y="0"/>
                </a:lnTo>
                <a:close/>
              </a:path>
            </a:pathLst>
          </a:custGeom>
          <a:solidFill>
            <a:srgbClr val="E4EB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255168" y="4234065"/>
            <a:ext cx="184785" cy="184785"/>
          </a:xfrm>
          <a:custGeom>
            <a:avLst/>
            <a:gdLst/>
            <a:ahLst/>
            <a:cxnLst/>
            <a:rect l="l" t="t" r="r" b="b"/>
            <a:pathLst>
              <a:path w="184784" h="184785">
                <a:moveTo>
                  <a:pt x="92202" y="0"/>
                </a:moveTo>
                <a:lnTo>
                  <a:pt x="0" y="92201"/>
                </a:lnTo>
                <a:lnTo>
                  <a:pt x="92278" y="184480"/>
                </a:lnTo>
                <a:lnTo>
                  <a:pt x="184480" y="92278"/>
                </a:lnTo>
                <a:lnTo>
                  <a:pt x="92202" y="0"/>
                </a:lnTo>
                <a:close/>
              </a:path>
            </a:pathLst>
          </a:custGeom>
          <a:solidFill>
            <a:srgbClr val="93AF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8982" y="453339"/>
            <a:ext cx="7424420" cy="636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7.png"/><Relationship Id="rId4" Type="http://schemas.openxmlformats.org/officeDocument/2006/relationships/hyperlink" Target="https://www.youtube.com/channel/UCufR3W-96cV2b93jLplclqw" TargetMode="External"/><Relationship Id="rId5" Type="http://schemas.openxmlformats.org/officeDocument/2006/relationships/hyperlink" Target="https://bit.ly/3A1uf1Q" TargetMode="External"/><Relationship Id="rId6" Type="http://schemas.openxmlformats.org/officeDocument/2006/relationships/hyperlink" Target="http://bit.ly/2TyoMsr" TargetMode="External"/><Relationship Id="rId7" Type="http://schemas.openxmlformats.org/officeDocument/2006/relationships/hyperlink" Target="http://bit.ly/2TtBDfr" TargetMode="External"/><Relationship Id="rId8" Type="http://schemas.openxmlformats.org/officeDocument/2006/relationships/hyperlink" Target="https://www.facebook.com/ProspectaCICEG?mibextid=ZbWKwL" TargetMode="External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1" Type="http://schemas.openxmlformats.org/officeDocument/2006/relationships/hyperlink" Target="https://twitter.com/ProspectaCICEG" TargetMode="External"/><Relationship Id="rId12" Type="http://schemas.openxmlformats.org/officeDocument/2006/relationships/image" Target="../media/image23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hyperlink" Target="https://www.wgsn.com/es/blogs/descubra-los-perfiles-que-debe-conocer-en-2025" TargetMode="Externa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1.jpg"/><Relationship Id="rId4" Type="http://schemas.openxmlformats.org/officeDocument/2006/relationships/hyperlink" Target="https://www.wgsn.com/es/blogs/descubra-los-perfiles-que-debe-conocer-en-2025" TargetMode="Externa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hyperlink" Target="https://www.wgsn.com/es/blogs/descubra-los-perfiles-que-debe-conocer-en-2025" TargetMode="Externa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g"/><Relationship Id="rId3" Type="http://schemas.openxmlformats.org/officeDocument/2006/relationships/hyperlink" Target="https://www.wgsn.com/es/blogs/descubra-los-perfiles-que-debe-conocer-en-2025" TargetMode="Externa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Relationship Id="rId3" Type="http://schemas.openxmlformats.org/officeDocument/2006/relationships/hyperlink" Target="https://www.wgsn.com/es/blogs/descubra-los-perfiles-que-debe-conocer-en-2025" TargetMode="Externa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7.pn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6" Type="http://schemas.openxmlformats.org/officeDocument/2006/relationships/hyperlink" Target="https://www.wgsn.com/es/blogs/descubra-los-perfiles-que-debe-conocer-en-2025" TargetMode="Externa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Relationship Id="rId3" Type="http://schemas.openxmlformats.org/officeDocument/2006/relationships/hyperlink" Target="https://www.wgsn.com/es/blogs/descubra-los-perfiles-que-debe-conocer-en-2025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D1E8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-1" y="2950464"/>
            <a:ext cx="1394460" cy="2193290"/>
            <a:chOff x="-1" y="2950464"/>
            <a:chExt cx="1394460" cy="2193290"/>
          </a:xfrm>
        </p:grpSpPr>
        <p:sp>
          <p:nvSpPr>
            <p:cNvPr id="4" name="object 4" descr=""/>
            <p:cNvSpPr/>
            <p:nvPr/>
          </p:nvSpPr>
          <p:spPr>
            <a:xfrm>
              <a:off x="-1" y="2950464"/>
              <a:ext cx="1394460" cy="2193290"/>
            </a:xfrm>
            <a:custGeom>
              <a:avLst/>
              <a:gdLst/>
              <a:ahLst/>
              <a:cxnLst/>
              <a:rect l="l" t="t" r="r" b="b"/>
              <a:pathLst>
                <a:path w="1394460" h="2193290">
                  <a:moveTo>
                    <a:pt x="699517" y="2193035"/>
                  </a:moveTo>
                  <a:lnTo>
                    <a:pt x="699517" y="0"/>
                  </a:lnTo>
                </a:path>
                <a:path w="1394460" h="2193290">
                  <a:moveTo>
                    <a:pt x="0" y="1658112"/>
                  </a:moveTo>
                  <a:lnTo>
                    <a:pt x="1394461" y="165811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599" y="4497324"/>
              <a:ext cx="173736" cy="213360"/>
            </a:xfrm>
            <a:prstGeom prst="rect">
              <a:avLst/>
            </a:prstGeom>
          </p:spPr>
        </p:pic>
      </p:grpSp>
      <p:grpSp>
        <p:nvGrpSpPr>
          <p:cNvPr id="6" name="object 6" descr=""/>
          <p:cNvGrpSpPr/>
          <p:nvPr/>
        </p:nvGrpSpPr>
        <p:grpSpPr>
          <a:xfrm>
            <a:off x="8155051" y="539495"/>
            <a:ext cx="369570" cy="740410"/>
            <a:chOff x="8155051" y="539495"/>
            <a:chExt cx="369570" cy="740410"/>
          </a:xfrm>
        </p:grpSpPr>
        <p:sp>
          <p:nvSpPr>
            <p:cNvPr id="7" name="object 7" descr=""/>
            <p:cNvSpPr/>
            <p:nvPr/>
          </p:nvSpPr>
          <p:spPr>
            <a:xfrm>
              <a:off x="8339836" y="539495"/>
              <a:ext cx="184785" cy="184785"/>
            </a:xfrm>
            <a:custGeom>
              <a:avLst/>
              <a:gdLst/>
              <a:ahLst/>
              <a:cxnLst/>
              <a:rect l="l" t="t" r="r" b="b"/>
              <a:pathLst>
                <a:path w="184784" h="184784">
                  <a:moveTo>
                    <a:pt x="92202" y="0"/>
                  </a:moveTo>
                  <a:lnTo>
                    <a:pt x="0" y="92201"/>
                  </a:lnTo>
                  <a:lnTo>
                    <a:pt x="92202" y="184530"/>
                  </a:lnTo>
                  <a:lnTo>
                    <a:pt x="184404" y="92328"/>
                  </a:lnTo>
                  <a:lnTo>
                    <a:pt x="92202" y="0"/>
                  </a:lnTo>
                  <a:close/>
                </a:path>
              </a:pathLst>
            </a:custGeom>
            <a:solidFill>
              <a:srgbClr val="E4EB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8339836" y="724661"/>
              <a:ext cx="184785" cy="184785"/>
            </a:xfrm>
            <a:custGeom>
              <a:avLst/>
              <a:gdLst/>
              <a:ahLst/>
              <a:cxnLst/>
              <a:rect l="l" t="t" r="r" b="b"/>
              <a:pathLst>
                <a:path w="184784" h="184784">
                  <a:moveTo>
                    <a:pt x="92202" y="0"/>
                  </a:moveTo>
                  <a:lnTo>
                    <a:pt x="0" y="92201"/>
                  </a:lnTo>
                  <a:lnTo>
                    <a:pt x="92329" y="184403"/>
                  </a:lnTo>
                  <a:lnTo>
                    <a:pt x="184531" y="92201"/>
                  </a:lnTo>
                  <a:lnTo>
                    <a:pt x="92202" y="0"/>
                  </a:lnTo>
                  <a:close/>
                </a:path>
              </a:pathLst>
            </a:custGeom>
            <a:solidFill>
              <a:srgbClr val="93AF0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155051" y="724788"/>
              <a:ext cx="184785" cy="184785"/>
            </a:xfrm>
            <a:custGeom>
              <a:avLst/>
              <a:gdLst/>
              <a:ahLst/>
              <a:cxnLst/>
              <a:rect l="l" t="t" r="r" b="b"/>
              <a:pathLst>
                <a:path w="184784" h="184784">
                  <a:moveTo>
                    <a:pt x="92201" y="0"/>
                  </a:moveTo>
                  <a:lnTo>
                    <a:pt x="0" y="92201"/>
                  </a:lnTo>
                  <a:lnTo>
                    <a:pt x="92328" y="184531"/>
                  </a:lnTo>
                  <a:lnTo>
                    <a:pt x="184530" y="92328"/>
                  </a:lnTo>
                  <a:lnTo>
                    <a:pt x="922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8339836" y="909827"/>
              <a:ext cx="184785" cy="184785"/>
            </a:xfrm>
            <a:custGeom>
              <a:avLst/>
              <a:gdLst/>
              <a:ahLst/>
              <a:cxnLst/>
              <a:rect l="l" t="t" r="r" b="b"/>
              <a:pathLst>
                <a:path w="184784" h="184784">
                  <a:moveTo>
                    <a:pt x="92202" y="0"/>
                  </a:moveTo>
                  <a:lnTo>
                    <a:pt x="0" y="92201"/>
                  </a:lnTo>
                  <a:lnTo>
                    <a:pt x="92329" y="184404"/>
                  </a:lnTo>
                  <a:lnTo>
                    <a:pt x="184531" y="92201"/>
                  </a:lnTo>
                  <a:lnTo>
                    <a:pt x="92202" y="0"/>
                  </a:lnTo>
                  <a:close/>
                </a:path>
              </a:pathLst>
            </a:custGeom>
            <a:solidFill>
              <a:srgbClr val="E4EB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8339836" y="1094866"/>
              <a:ext cx="184785" cy="184785"/>
            </a:xfrm>
            <a:custGeom>
              <a:avLst/>
              <a:gdLst/>
              <a:ahLst/>
              <a:cxnLst/>
              <a:rect l="l" t="t" r="r" b="b"/>
              <a:pathLst>
                <a:path w="184784" h="184784">
                  <a:moveTo>
                    <a:pt x="92329" y="0"/>
                  </a:moveTo>
                  <a:lnTo>
                    <a:pt x="0" y="92202"/>
                  </a:lnTo>
                  <a:lnTo>
                    <a:pt x="92329" y="184531"/>
                  </a:lnTo>
                  <a:lnTo>
                    <a:pt x="184531" y="92329"/>
                  </a:lnTo>
                  <a:lnTo>
                    <a:pt x="92329" y="0"/>
                  </a:lnTo>
                  <a:close/>
                </a:path>
              </a:pathLst>
            </a:custGeom>
            <a:solidFill>
              <a:srgbClr val="93AF0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/>
          <p:nvPr/>
        </p:nvSpPr>
        <p:spPr>
          <a:xfrm>
            <a:off x="256031" y="1367027"/>
            <a:ext cx="195580" cy="193675"/>
          </a:xfrm>
          <a:custGeom>
            <a:avLst/>
            <a:gdLst/>
            <a:ahLst/>
            <a:cxnLst/>
            <a:rect l="l" t="t" r="r" b="b"/>
            <a:pathLst>
              <a:path w="195579" h="193675">
                <a:moveTo>
                  <a:pt x="195072" y="193548"/>
                </a:moveTo>
                <a:lnTo>
                  <a:pt x="115824" y="114300"/>
                </a:lnTo>
              </a:path>
              <a:path w="195579" h="193675">
                <a:moveTo>
                  <a:pt x="79247" y="79248"/>
                </a:moveTo>
                <a:lnTo>
                  <a:pt x="0" y="0"/>
                </a:lnTo>
              </a:path>
              <a:path w="195579" h="193675">
                <a:moveTo>
                  <a:pt x="0" y="193548"/>
                </a:moveTo>
                <a:lnTo>
                  <a:pt x="79247" y="114300"/>
                </a:lnTo>
              </a:path>
              <a:path w="195579" h="193675">
                <a:moveTo>
                  <a:pt x="115824" y="79248"/>
                </a:moveTo>
                <a:lnTo>
                  <a:pt x="19507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256031" y="1677923"/>
            <a:ext cx="195580" cy="195580"/>
          </a:xfrm>
          <a:custGeom>
            <a:avLst/>
            <a:gdLst/>
            <a:ahLst/>
            <a:cxnLst/>
            <a:rect l="l" t="t" r="r" b="b"/>
            <a:pathLst>
              <a:path w="195579" h="195580">
                <a:moveTo>
                  <a:pt x="195072" y="0"/>
                </a:moveTo>
                <a:lnTo>
                  <a:pt x="115824" y="79248"/>
                </a:lnTo>
              </a:path>
              <a:path w="195579" h="195580">
                <a:moveTo>
                  <a:pt x="79247" y="115824"/>
                </a:moveTo>
                <a:lnTo>
                  <a:pt x="0" y="195072"/>
                </a:lnTo>
              </a:path>
              <a:path w="195579" h="195580">
                <a:moveTo>
                  <a:pt x="195072" y="195072"/>
                </a:moveTo>
                <a:lnTo>
                  <a:pt x="115824" y="115824"/>
                </a:lnTo>
              </a:path>
              <a:path w="195579" h="195580">
                <a:moveTo>
                  <a:pt x="79247" y="79248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7923276" y="751331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4">
                <a:moveTo>
                  <a:pt x="19939" y="0"/>
                </a:moveTo>
                <a:lnTo>
                  <a:pt x="5969" y="0"/>
                </a:lnTo>
                <a:lnTo>
                  <a:pt x="0" y="5968"/>
                </a:lnTo>
                <a:lnTo>
                  <a:pt x="0" y="12953"/>
                </a:lnTo>
                <a:lnTo>
                  <a:pt x="0" y="19938"/>
                </a:lnTo>
                <a:lnTo>
                  <a:pt x="5969" y="25907"/>
                </a:lnTo>
                <a:lnTo>
                  <a:pt x="19939" y="25907"/>
                </a:lnTo>
                <a:lnTo>
                  <a:pt x="25907" y="19938"/>
                </a:lnTo>
                <a:lnTo>
                  <a:pt x="25907" y="5968"/>
                </a:lnTo>
                <a:lnTo>
                  <a:pt x="19939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7773923" y="751331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4">
                <a:moveTo>
                  <a:pt x="19939" y="0"/>
                </a:moveTo>
                <a:lnTo>
                  <a:pt x="5969" y="0"/>
                </a:lnTo>
                <a:lnTo>
                  <a:pt x="0" y="5968"/>
                </a:lnTo>
                <a:lnTo>
                  <a:pt x="0" y="12953"/>
                </a:lnTo>
                <a:lnTo>
                  <a:pt x="0" y="19938"/>
                </a:lnTo>
                <a:lnTo>
                  <a:pt x="5333" y="25907"/>
                </a:lnTo>
                <a:lnTo>
                  <a:pt x="19939" y="25907"/>
                </a:lnTo>
                <a:lnTo>
                  <a:pt x="25907" y="19938"/>
                </a:lnTo>
                <a:lnTo>
                  <a:pt x="25907" y="5968"/>
                </a:lnTo>
                <a:lnTo>
                  <a:pt x="19939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7624571" y="751331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4">
                <a:moveTo>
                  <a:pt x="19938" y="0"/>
                </a:moveTo>
                <a:lnTo>
                  <a:pt x="5969" y="0"/>
                </a:lnTo>
                <a:lnTo>
                  <a:pt x="0" y="5968"/>
                </a:lnTo>
                <a:lnTo>
                  <a:pt x="0" y="12953"/>
                </a:lnTo>
                <a:lnTo>
                  <a:pt x="0" y="19938"/>
                </a:lnTo>
                <a:lnTo>
                  <a:pt x="5969" y="25907"/>
                </a:lnTo>
                <a:lnTo>
                  <a:pt x="19938" y="25907"/>
                </a:lnTo>
                <a:lnTo>
                  <a:pt x="25907" y="19938"/>
                </a:lnTo>
                <a:lnTo>
                  <a:pt x="25907" y="5968"/>
                </a:lnTo>
                <a:lnTo>
                  <a:pt x="19938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7473695" y="751331"/>
            <a:ext cx="27940" cy="26034"/>
          </a:xfrm>
          <a:custGeom>
            <a:avLst/>
            <a:gdLst/>
            <a:ahLst/>
            <a:cxnLst/>
            <a:rect l="l" t="t" r="r" b="b"/>
            <a:pathLst>
              <a:path w="27940" h="26034">
                <a:moveTo>
                  <a:pt x="21208" y="0"/>
                </a:moveTo>
                <a:lnTo>
                  <a:pt x="6223" y="0"/>
                </a:lnTo>
                <a:lnTo>
                  <a:pt x="0" y="5968"/>
                </a:lnTo>
                <a:lnTo>
                  <a:pt x="0" y="12953"/>
                </a:lnTo>
                <a:lnTo>
                  <a:pt x="0" y="19938"/>
                </a:lnTo>
                <a:lnTo>
                  <a:pt x="6223" y="25907"/>
                </a:lnTo>
                <a:lnTo>
                  <a:pt x="21208" y="25907"/>
                </a:lnTo>
                <a:lnTo>
                  <a:pt x="27431" y="19938"/>
                </a:lnTo>
                <a:lnTo>
                  <a:pt x="27431" y="5968"/>
                </a:lnTo>
                <a:lnTo>
                  <a:pt x="21208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7325868" y="751331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4">
                <a:moveTo>
                  <a:pt x="19938" y="0"/>
                </a:moveTo>
                <a:lnTo>
                  <a:pt x="5968" y="0"/>
                </a:lnTo>
                <a:lnTo>
                  <a:pt x="0" y="5968"/>
                </a:lnTo>
                <a:lnTo>
                  <a:pt x="0" y="12953"/>
                </a:lnTo>
                <a:lnTo>
                  <a:pt x="0" y="19938"/>
                </a:lnTo>
                <a:lnTo>
                  <a:pt x="5333" y="25907"/>
                </a:lnTo>
                <a:lnTo>
                  <a:pt x="19938" y="25907"/>
                </a:lnTo>
                <a:lnTo>
                  <a:pt x="25907" y="19938"/>
                </a:lnTo>
                <a:lnTo>
                  <a:pt x="25907" y="5968"/>
                </a:lnTo>
                <a:lnTo>
                  <a:pt x="19938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7923276" y="600455"/>
            <a:ext cx="26034" cy="27940"/>
          </a:xfrm>
          <a:custGeom>
            <a:avLst/>
            <a:gdLst/>
            <a:ahLst/>
            <a:cxnLst/>
            <a:rect l="l" t="t" r="r" b="b"/>
            <a:pathLst>
              <a:path w="26034" h="27940">
                <a:moveTo>
                  <a:pt x="19939" y="0"/>
                </a:moveTo>
                <a:lnTo>
                  <a:pt x="5969" y="0"/>
                </a:lnTo>
                <a:lnTo>
                  <a:pt x="0" y="6223"/>
                </a:lnTo>
                <a:lnTo>
                  <a:pt x="0" y="13716"/>
                </a:lnTo>
                <a:lnTo>
                  <a:pt x="0" y="21209"/>
                </a:lnTo>
                <a:lnTo>
                  <a:pt x="5969" y="27432"/>
                </a:lnTo>
                <a:lnTo>
                  <a:pt x="19939" y="27432"/>
                </a:lnTo>
                <a:lnTo>
                  <a:pt x="25907" y="21209"/>
                </a:lnTo>
                <a:lnTo>
                  <a:pt x="25907" y="6223"/>
                </a:lnTo>
                <a:lnTo>
                  <a:pt x="199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7773923" y="600455"/>
            <a:ext cx="26034" cy="27940"/>
          </a:xfrm>
          <a:custGeom>
            <a:avLst/>
            <a:gdLst/>
            <a:ahLst/>
            <a:cxnLst/>
            <a:rect l="l" t="t" r="r" b="b"/>
            <a:pathLst>
              <a:path w="26034" h="27940">
                <a:moveTo>
                  <a:pt x="19939" y="0"/>
                </a:moveTo>
                <a:lnTo>
                  <a:pt x="5969" y="0"/>
                </a:lnTo>
                <a:lnTo>
                  <a:pt x="0" y="6223"/>
                </a:lnTo>
                <a:lnTo>
                  <a:pt x="0" y="13716"/>
                </a:lnTo>
                <a:lnTo>
                  <a:pt x="0" y="21209"/>
                </a:lnTo>
                <a:lnTo>
                  <a:pt x="5333" y="27432"/>
                </a:lnTo>
                <a:lnTo>
                  <a:pt x="19939" y="27432"/>
                </a:lnTo>
                <a:lnTo>
                  <a:pt x="25907" y="21209"/>
                </a:lnTo>
                <a:lnTo>
                  <a:pt x="25907" y="6223"/>
                </a:lnTo>
                <a:lnTo>
                  <a:pt x="199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7624571" y="600455"/>
            <a:ext cx="26034" cy="27940"/>
          </a:xfrm>
          <a:custGeom>
            <a:avLst/>
            <a:gdLst/>
            <a:ahLst/>
            <a:cxnLst/>
            <a:rect l="l" t="t" r="r" b="b"/>
            <a:pathLst>
              <a:path w="26034" h="27940">
                <a:moveTo>
                  <a:pt x="19938" y="0"/>
                </a:moveTo>
                <a:lnTo>
                  <a:pt x="5969" y="0"/>
                </a:lnTo>
                <a:lnTo>
                  <a:pt x="0" y="6223"/>
                </a:lnTo>
                <a:lnTo>
                  <a:pt x="0" y="13716"/>
                </a:lnTo>
                <a:lnTo>
                  <a:pt x="0" y="21209"/>
                </a:lnTo>
                <a:lnTo>
                  <a:pt x="5969" y="27432"/>
                </a:lnTo>
                <a:lnTo>
                  <a:pt x="19938" y="27432"/>
                </a:lnTo>
                <a:lnTo>
                  <a:pt x="25907" y="21209"/>
                </a:lnTo>
                <a:lnTo>
                  <a:pt x="25907" y="6223"/>
                </a:lnTo>
                <a:lnTo>
                  <a:pt x="19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7473695" y="60045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40">
                <a:moveTo>
                  <a:pt x="21208" y="0"/>
                </a:moveTo>
                <a:lnTo>
                  <a:pt x="6223" y="0"/>
                </a:lnTo>
                <a:lnTo>
                  <a:pt x="0" y="6223"/>
                </a:lnTo>
                <a:lnTo>
                  <a:pt x="0" y="13716"/>
                </a:lnTo>
                <a:lnTo>
                  <a:pt x="0" y="21209"/>
                </a:lnTo>
                <a:lnTo>
                  <a:pt x="6223" y="27432"/>
                </a:lnTo>
                <a:lnTo>
                  <a:pt x="21208" y="27432"/>
                </a:lnTo>
                <a:lnTo>
                  <a:pt x="27431" y="21209"/>
                </a:lnTo>
                <a:lnTo>
                  <a:pt x="27431" y="6223"/>
                </a:lnTo>
                <a:lnTo>
                  <a:pt x="212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7325868" y="600455"/>
            <a:ext cx="26034" cy="27940"/>
          </a:xfrm>
          <a:custGeom>
            <a:avLst/>
            <a:gdLst/>
            <a:ahLst/>
            <a:cxnLst/>
            <a:rect l="l" t="t" r="r" b="b"/>
            <a:pathLst>
              <a:path w="26034" h="27940">
                <a:moveTo>
                  <a:pt x="19938" y="0"/>
                </a:moveTo>
                <a:lnTo>
                  <a:pt x="5968" y="0"/>
                </a:lnTo>
                <a:lnTo>
                  <a:pt x="0" y="6223"/>
                </a:lnTo>
                <a:lnTo>
                  <a:pt x="0" y="13716"/>
                </a:lnTo>
                <a:lnTo>
                  <a:pt x="0" y="21209"/>
                </a:lnTo>
                <a:lnTo>
                  <a:pt x="5333" y="27432"/>
                </a:lnTo>
                <a:lnTo>
                  <a:pt x="19938" y="27432"/>
                </a:lnTo>
                <a:lnTo>
                  <a:pt x="25907" y="21209"/>
                </a:lnTo>
                <a:lnTo>
                  <a:pt x="25907" y="6223"/>
                </a:lnTo>
                <a:lnTo>
                  <a:pt x="19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7923276" y="451104"/>
            <a:ext cx="26034" cy="27940"/>
          </a:xfrm>
          <a:custGeom>
            <a:avLst/>
            <a:gdLst/>
            <a:ahLst/>
            <a:cxnLst/>
            <a:rect l="l" t="t" r="r" b="b"/>
            <a:pathLst>
              <a:path w="26034" h="27940">
                <a:moveTo>
                  <a:pt x="19939" y="0"/>
                </a:moveTo>
                <a:lnTo>
                  <a:pt x="5969" y="0"/>
                </a:lnTo>
                <a:lnTo>
                  <a:pt x="0" y="6223"/>
                </a:lnTo>
                <a:lnTo>
                  <a:pt x="0" y="13716"/>
                </a:lnTo>
                <a:lnTo>
                  <a:pt x="0" y="21082"/>
                </a:lnTo>
                <a:lnTo>
                  <a:pt x="5969" y="26924"/>
                </a:lnTo>
                <a:lnTo>
                  <a:pt x="12953" y="27432"/>
                </a:lnTo>
                <a:lnTo>
                  <a:pt x="19939" y="27432"/>
                </a:lnTo>
                <a:lnTo>
                  <a:pt x="25907" y="21082"/>
                </a:lnTo>
                <a:lnTo>
                  <a:pt x="25907" y="6223"/>
                </a:lnTo>
                <a:lnTo>
                  <a:pt x="19939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7773923" y="451104"/>
            <a:ext cx="26034" cy="27940"/>
          </a:xfrm>
          <a:custGeom>
            <a:avLst/>
            <a:gdLst/>
            <a:ahLst/>
            <a:cxnLst/>
            <a:rect l="l" t="t" r="r" b="b"/>
            <a:pathLst>
              <a:path w="26034" h="27940">
                <a:moveTo>
                  <a:pt x="19939" y="0"/>
                </a:moveTo>
                <a:lnTo>
                  <a:pt x="5969" y="0"/>
                </a:lnTo>
                <a:lnTo>
                  <a:pt x="0" y="6223"/>
                </a:lnTo>
                <a:lnTo>
                  <a:pt x="0" y="13716"/>
                </a:lnTo>
                <a:lnTo>
                  <a:pt x="0" y="21082"/>
                </a:lnTo>
                <a:lnTo>
                  <a:pt x="5333" y="26924"/>
                </a:lnTo>
                <a:lnTo>
                  <a:pt x="12953" y="27432"/>
                </a:lnTo>
                <a:lnTo>
                  <a:pt x="19939" y="27432"/>
                </a:lnTo>
                <a:lnTo>
                  <a:pt x="25907" y="21082"/>
                </a:lnTo>
                <a:lnTo>
                  <a:pt x="25907" y="6223"/>
                </a:lnTo>
                <a:lnTo>
                  <a:pt x="19939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7624571" y="451104"/>
            <a:ext cx="26034" cy="27940"/>
          </a:xfrm>
          <a:custGeom>
            <a:avLst/>
            <a:gdLst/>
            <a:ahLst/>
            <a:cxnLst/>
            <a:rect l="l" t="t" r="r" b="b"/>
            <a:pathLst>
              <a:path w="26034" h="27940">
                <a:moveTo>
                  <a:pt x="19938" y="0"/>
                </a:moveTo>
                <a:lnTo>
                  <a:pt x="5969" y="0"/>
                </a:lnTo>
                <a:lnTo>
                  <a:pt x="0" y="6223"/>
                </a:lnTo>
                <a:lnTo>
                  <a:pt x="0" y="13716"/>
                </a:lnTo>
                <a:lnTo>
                  <a:pt x="0" y="21082"/>
                </a:lnTo>
                <a:lnTo>
                  <a:pt x="5969" y="26924"/>
                </a:lnTo>
                <a:lnTo>
                  <a:pt x="12953" y="27432"/>
                </a:lnTo>
                <a:lnTo>
                  <a:pt x="19938" y="27432"/>
                </a:lnTo>
                <a:lnTo>
                  <a:pt x="25907" y="21082"/>
                </a:lnTo>
                <a:lnTo>
                  <a:pt x="25907" y="6223"/>
                </a:lnTo>
                <a:lnTo>
                  <a:pt x="19938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7473695" y="451104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40">
                <a:moveTo>
                  <a:pt x="21208" y="0"/>
                </a:moveTo>
                <a:lnTo>
                  <a:pt x="6223" y="0"/>
                </a:lnTo>
                <a:lnTo>
                  <a:pt x="0" y="6223"/>
                </a:lnTo>
                <a:lnTo>
                  <a:pt x="0" y="13716"/>
                </a:lnTo>
                <a:lnTo>
                  <a:pt x="0" y="21082"/>
                </a:lnTo>
                <a:lnTo>
                  <a:pt x="6223" y="26924"/>
                </a:lnTo>
                <a:lnTo>
                  <a:pt x="13715" y="27432"/>
                </a:lnTo>
                <a:lnTo>
                  <a:pt x="21208" y="27432"/>
                </a:lnTo>
                <a:lnTo>
                  <a:pt x="27431" y="21082"/>
                </a:lnTo>
                <a:lnTo>
                  <a:pt x="27431" y="6223"/>
                </a:lnTo>
                <a:lnTo>
                  <a:pt x="21208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7325868" y="451104"/>
            <a:ext cx="26034" cy="27940"/>
          </a:xfrm>
          <a:custGeom>
            <a:avLst/>
            <a:gdLst/>
            <a:ahLst/>
            <a:cxnLst/>
            <a:rect l="l" t="t" r="r" b="b"/>
            <a:pathLst>
              <a:path w="26034" h="27940">
                <a:moveTo>
                  <a:pt x="19938" y="0"/>
                </a:moveTo>
                <a:lnTo>
                  <a:pt x="5968" y="0"/>
                </a:lnTo>
                <a:lnTo>
                  <a:pt x="0" y="6223"/>
                </a:lnTo>
                <a:lnTo>
                  <a:pt x="0" y="13716"/>
                </a:lnTo>
                <a:lnTo>
                  <a:pt x="0" y="21082"/>
                </a:lnTo>
                <a:lnTo>
                  <a:pt x="5333" y="26924"/>
                </a:lnTo>
                <a:lnTo>
                  <a:pt x="12953" y="27432"/>
                </a:lnTo>
                <a:lnTo>
                  <a:pt x="19938" y="27432"/>
                </a:lnTo>
                <a:lnTo>
                  <a:pt x="25907" y="21082"/>
                </a:lnTo>
                <a:lnTo>
                  <a:pt x="25907" y="6223"/>
                </a:lnTo>
                <a:lnTo>
                  <a:pt x="19938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7923276" y="301752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19939" y="0"/>
                </a:moveTo>
                <a:lnTo>
                  <a:pt x="5969" y="0"/>
                </a:lnTo>
                <a:lnTo>
                  <a:pt x="0" y="5969"/>
                </a:lnTo>
                <a:lnTo>
                  <a:pt x="0" y="12953"/>
                </a:lnTo>
                <a:lnTo>
                  <a:pt x="0" y="19938"/>
                </a:lnTo>
                <a:lnTo>
                  <a:pt x="5969" y="25908"/>
                </a:lnTo>
                <a:lnTo>
                  <a:pt x="19939" y="25908"/>
                </a:lnTo>
                <a:lnTo>
                  <a:pt x="25907" y="19938"/>
                </a:lnTo>
                <a:lnTo>
                  <a:pt x="25907" y="5969"/>
                </a:lnTo>
                <a:lnTo>
                  <a:pt x="199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7773923" y="301752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19939" y="0"/>
                </a:moveTo>
                <a:lnTo>
                  <a:pt x="5969" y="0"/>
                </a:lnTo>
                <a:lnTo>
                  <a:pt x="0" y="5969"/>
                </a:lnTo>
                <a:lnTo>
                  <a:pt x="0" y="12953"/>
                </a:lnTo>
                <a:lnTo>
                  <a:pt x="0" y="19938"/>
                </a:lnTo>
                <a:lnTo>
                  <a:pt x="5333" y="25908"/>
                </a:lnTo>
                <a:lnTo>
                  <a:pt x="19939" y="25908"/>
                </a:lnTo>
                <a:lnTo>
                  <a:pt x="25907" y="19938"/>
                </a:lnTo>
                <a:lnTo>
                  <a:pt x="25907" y="5969"/>
                </a:lnTo>
                <a:lnTo>
                  <a:pt x="199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7624571" y="301752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19938" y="0"/>
                </a:moveTo>
                <a:lnTo>
                  <a:pt x="5969" y="0"/>
                </a:lnTo>
                <a:lnTo>
                  <a:pt x="0" y="5969"/>
                </a:lnTo>
                <a:lnTo>
                  <a:pt x="0" y="12953"/>
                </a:lnTo>
                <a:lnTo>
                  <a:pt x="0" y="19938"/>
                </a:lnTo>
                <a:lnTo>
                  <a:pt x="5969" y="25908"/>
                </a:lnTo>
                <a:lnTo>
                  <a:pt x="19938" y="25908"/>
                </a:lnTo>
                <a:lnTo>
                  <a:pt x="25907" y="19938"/>
                </a:lnTo>
                <a:lnTo>
                  <a:pt x="25907" y="5969"/>
                </a:lnTo>
                <a:lnTo>
                  <a:pt x="19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7473695" y="301752"/>
            <a:ext cx="27940" cy="26034"/>
          </a:xfrm>
          <a:custGeom>
            <a:avLst/>
            <a:gdLst/>
            <a:ahLst/>
            <a:cxnLst/>
            <a:rect l="l" t="t" r="r" b="b"/>
            <a:pathLst>
              <a:path w="27940" h="26035">
                <a:moveTo>
                  <a:pt x="21208" y="0"/>
                </a:moveTo>
                <a:lnTo>
                  <a:pt x="6223" y="0"/>
                </a:lnTo>
                <a:lnTo>
                  <a:pt x="0" y="5969"/>
                </a:lnTo>
                <a:lnTo>
                  <a:pt x="0" y="12953"/>
                </a:lnTo>
                <a:lnTo>
                  <a:pt x="0" y="19938"/>
                </a:lnTo>
                <a:lnTo>
                  <a:pt x="6223" y="25908"/>
                </a:lnTo>
                <a:lnTo>
                  <a:pt x="21208" y="25908"/>
                </a:lnTo>
                <a:lnTo>
                  <a:pt x="27431" y="19938"/>
                </a:lnTo>
                <a:lnTo>
                  <a:pt x="27431" y="5969"/>
                </a:lnTo>
                <a:lnTo>
                  <a:pt x="212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7325868" y="301752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19938" y="0"/>
                </a:moveTo>
                <a:lnTo>
                  <a:pt x="5968" y="0"/>
                </a:lnTo>
                <a:lnTo>
                  <a:pt x="0" y="5969"/>
                </a:lnTo>
                <a:lnTo>
                  <a:pt x="0" y="12953"/>
                </a:lnTo>
                <a:lnTo>
                  <a:pt x="0" y="19938"/>
                </a:lnTo>
                <a:lnTo>
                  <a:pt x="5333" y="25908"/>
                </a:lnTo>
                <a:lnTo>
                  <a:pt x="19938" y="25908"/>
                </a:lnTo>
                <a:lnTo>
                  <a:pt x="25907" y="19938"/>
                </a:lnTo>
                <a:lnTo>
                  <a:pt x="25907" y="5969"/>
                </a:lnTo>
                <a:lnTo>
                  <a:pt x="19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4" name="object 34" descr=""/>
          <p:cNvGrpSpPr/>
          <p:nvPr/>
        </p:nvGrpSpPr>
        <p:grpSpPr>
          <a:xfrm>
            <a:off x="6702552" y="1586293"/>
            <a:ext cx="2444750" cy="3560445"/>
            <a:chOff x="6702552" y="1586293"/>
            <a:chExt cx="2444750" cy="3560445"/>
          </a:xfrm>
        </p:grpSpPr>
        <p:sp>
          <p:nvSpPr>
            <p:cNvPr id="35" name="object 35" descr=""/>
            <p:cNvSpPr/>
            <p:nvPr/>
          </p:nvSpPr>
          <p:spPr>
            <a:xfrm>
              <a:off x="8435340" y="1591055"/>
              <a:ext cx="707390" cy="3550920"/>
            </a:xfrm>
            <a:custGeom>
              <a:avLst/>
              <a:gdLst/>
              <a:ahLst/>
              <a:cxnLst/>
              <a:rect l="l" t="t" r="r" b="b"/>
              <a:pathLst>
                <a:path w="707390" h="3550920">
                  <a:moveTo>
                    <a:pt x="0" y="3550921"/>
                  </a:moveTo>
                  <a:lnTo>
                    <a:pt x="0" y="629666"/>
                  </a:lnTo>
                  <a:lnTo>
                    <a:pt x="1777" y="584746"/>
                  </a:lnTo>
                  <a:lnTo>
                    <a:pt x="7030" y="540672"/>
                  </a:lnTo>
                  <a:lnTo>
                    <a:pt x="15638" y="497549"/>
                  </a:lnTo>
                  <a:lnTo>
                    <a:pt x="27480" y="455485"/>
                  </a:lnTo>
                  <a:lnTo>
                    <a:pt x="42437" y="414587"/>
                  </a:lnTo>
                  <a:lnTo>
                    <a:pt x="60387" y="374963"/>
                  </a:lnTo>
                  <a:lnTo>
                    <a:pt x="81212" y="336719"/>
                  </a:lnTo>
                  <a:lnTo>
                    <a:pt x="104790" y="299963"/>
                  </a:lnTo>
                  <a:lnTo>
                    <a:pt x="131002" y="264802"/>
                  </a:lnTo>
                  <a:lnTo>
                    <a:pt x="159727" y="231342"/>
                  </a:lnTo>
                  <a:lnTo>
                    <a:pt x="190845" y="199691"/>
                  </a:lnTo>
                  <a:lnTo>
                    <a:pt x="224235" y="169957"/>
                  </a:lnTo>
                  <a:lnTo>
                    <a:pt x="259778" y="142246"/>
                  </a:lnTo>
                  <a:lnTo>
                    <a:pt x="297353" y="116666"/>
                  </a:lnTo>
                  <a:lnTo>
                    <a:pt x="336840" y="93324"/>
                  </a:lnTo>
                  <a:lnTo>
                    <a:pt x="378119" y="72326"/>
                  </a:lnTo>
                  <a:lnTo>
                    <a:pt x="421069" y="53780"/>
                  </a:lnTo>
                  <a:lnTo>
                    <a:pt x="465570" y="37794"/>
                  </a:lnTo>
                  <a:lnTo>
                    <a:pt x="511502" y="24474"/>
                  </a:lnTo>
                  <a:lnTo>
                    <a:pt x="558745" y="13927"/>
                  </a:lnTo>
                  <a:lnTo>
                    <a:pt x="607179" y="6261"/>
                  </a:lnTo>
                  <a:lnTo>
                    <a:pt x="656682" y="1583"/>
                  </a:lnTo>
                  <a:lnTo>
                    <a:pt x="70713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6702552" y="4607051"/>
              <a:ext cx="2440305" cy="0"/>
            </a:xfrm>
            <a:custGeom>
              <a:avLst/>
              <a:gdLst/>
              <a:ahLst/>
              <a:cxnLst/>
              <a:rect l="l" t="t" r="r" b="b"/>
              <a:pathLst>
                <a:path w="2440304" h="0">
                  <a:moveTo>
                    <a:pt x="0" y="0"/>
                  </a:moveTo>
                  <a:lnTo>
                    <a:pt x="243992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33232" y="4506467"/>
              <a:ext cx="195072" cy="217931"/>
            </a:xfrm>
            <a:prstGeom prst="rect">
              <a:avLst/>
            </a:prstGeom>
          </p:spPr>
        </p:pic>
      </p:grpSp>
      <p:grpSp>
        <p:nvGrpSpPr>
          <p:cNvPr id="38" name="object 38" descr=""/>
          <p:cNvGrpSpPr/>
          <p:nvPr/>
        </p:nvGrpSpPr>
        <p:grpSpPr>
          <a:xfrm>
            <a:off x="-4762" y="2716261"/>
            <a:ext cx="535305" cy="938530"/>
            <a:chOff x="-4762" y="2716261"/>
            <a:chExt cx="535305" cy="938530"/>
          </a:xfrm>
        </p:grpSpPr>
        <p:sp>
          <p:nvSpPr>
            <p:cNvPr id="39" name="object 39" descr=""/>
            <p:cNvSpPr/>
            <p:nvPr/>
          </p:nvSpPr>
          <p:spPr>
            <a:xfrm>
              <a:off x="0" y="2721024"/>
              <a:ext cx="520065" cy="436880"/>
            </a:xfrm>
            <a:custGeom>
              <a:avLst/>
              <a:gdLst/>
              <a:ahLst/>
              <a:cxnLst/>
              <a:rect l="l" t="t" r="r" b="b"/>
              <a:pathLst>
                <a:path w="520065" h="436880">
                  <a:moveTo>
                    <a:pt x="519582" y="218390"/>
                  </a:moveTo>
                  <a:lnTo>
                    <a:pt x="508648" y="255781"/>
                  </a:lnTo>
                  <a:lnTo>
                    <a:pt x="476964" y="291392"/>
                  </a:lnTo>
                  <a:lnTo>
                    <a:pt x="426166" y="324794"/>
                  </a:lnTo>
                  <a:lnTo>
                    <a:pt x="357887" y="355554"/>
                  </a:lnTo>
                  <a:lnTo>
                    <a:pt x="317704" y="369809"/>
                  </a:lnTo>
                  <a:lnTo>
                    <a:pt x="273763" y="383242"/>
                  </a:lnTo>
                  <a:lnTo>
                    <a:pt x="226269" y="395799"/>
                  </a:lnTo>
                  <a:lnTo>
                    <a:pt x="175427" y="407427"/>
                  </a:lnTo>
                  <a:lnTo>
                    <a:pt x="121441" y="418070"/>
                  </a:lnTo>
                  <a:lnTo>
                    <a:pt x="64514" y="427677"/>
                  </a:lnTo>
                  <a:lnTo>
                    <a:pt x="4853" y="436191"/>
                  </a:lnTo>
                  <a:lnTo>
                    <a:pt x="0" y="436766"/>
                  </a:lnTo>
                </a:path>
                <a:path w="520065" h="436880">
                  <a:moveTo>
                    <a:pt x="0" y="0"/>
                  </a:moveTo>
                  <a:lnTo>
                    <a:pt x="64256" y="8981"/>
                  </a:lnTo>
                  <a:lnTo>
                    <a:pt x="121152" y="18522"/>
                  </a:lnTo>
                  <a:lnTo>
                    <a:pt x="175114" y="29112"/>
                  </a:lnTo>
                  <a:lnTo>
                    <a:pt x="225941" y="40696"/>
                  </a:lnTo>
                  <a:lnTo>
                    <a:pt x="273426" y="53222"/>
                  </a:lnTo>
                  <a:lnTo>
                    <a:pt x="317366" y="66634"/>
                  </a:lnTo>
                  <a:lnTo>
                    <a:pt x="357556" y="80880"/>
                  </a:lnTo>
                  <a:lnTo>
                    <a:pt x="393793" y="95906"/>
                  </a:lnTo>
                  <a:lnTo>
                    <a:pt x="453587" y="128080"/>
                  </a:lnTo>
                  <a:lnTo>
                    <a:pt x="495115" y="162726"/>
                  </a:lnTo>
                  <a:lnTo>
                    <a:pt x="516742" y="199415"/>
                  </a:lnTo>
                  <a:lnTo>
                    <a:pt x="519582" y="21839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0" y="2962408"/>
              <a:ext cx="520065" cy="438150"/>
            </a:xfrm>
            <a:custGeom>
              <a:avLst/>
              <a:gdLst/>
              <a:ahLst/>
              <a:cxnLst/>
              <a:rect l="l" t="t" r="r" b="b"/>
              <a:pathLst>
                <a:path w="520065" h="438150">
                  <a:moveTo>
                    <a:pt x="519684" y="218940"/>
                  </a:moveTo>
                  <a:lnTo>
                    <a:pt x="508760" y="256531"/>
                  </a:lnTo>
                  <a:lnTo>
                    <a:pt x="477080" y="292307"/>
                  </a:lnTo>
                  <a:lnTo>
                    <a:pt x="426278" y="325836"/>
                  </a:lnTo>
                  <a:lnTo>
                    <a:pt x="357988" y="356685"/>
                  </a:lnTo>
                  <a:lnTo>
                    <a:pt x="317796" y="370969"/>
                  </a:lnTo>
                  <a:lnTo>
                    <a:pt x="273845" y="384422"/>
                  </a:lnTo>
                  <a:lnTo>
                    <a:pt x="226339" y="396988"/>
                  </a:lnTo>
                  <a:lnTo>
                    <a:pt x="175482" y="408614"/>
                  </a:lnTo>
                  <a:lnTo>
                    <a:pt x="121479" y="419246"/>
                  </a:lnTo>
                  <a:lnTo>
                    <a:pt x="64535" y="428829"/>
                  </a:lnTo>
                  <a:lnTo>
                    <a:pt x="4853" y="437310"/>
                  </a:lnTo>
                  <a:lnTo>
                    <a:pt x="0" y="437881"/>
                  </a:lnTo>
                </a:path>
                <a:path w="520065" h="438150">
                  <a:moveTo>
                    <a:pt x="0" y="0"/>
                  </a:moveTo>
                  <a:lnTo>
                    <a:pt x="64535" y="9052"/>
                  </a:lnTo>
                  <a:lnTo>
                    <a:pt x="121479" y="18635"/>
                  </a:lnTo>
                  <a:lnTo>
                    <a:pt x="175482" y="29267"/>
                  </a:lnTo>
                  <a:lnTo>
                    <a:pt x="226339" y="40893"/>
                  </a:lnTo>
                  <a:lnTo>
                    <a:pt x="273845" y="53459"/>
                  </a:lnTo>
                  <a:lnTo>
                    <a:pt x="317796" y="66911"/>
                  </a:lnTo>
                  <a:lnTo>
                    <a:pt x="357988" y="81196"/>
                  </a:lnTo>
                  <a:lnTo>
                    <a:pt x="394217" y="96258"/>
                  </a:lnTo>
                  <a:lnTo>
                    <a:pt x="453968" y="128501"/>
                  </a:lnTo>
                  <a:lnTo>
                    <a:pt x="495413" y="163208"/>
                  </a:lnTo>
                  <a:lnTo>
                    <a:pt x="516919" y="199945"/>
                  </a:lnTo>
                  <a:lnTo>
                    <a:pt x="519684" y="21894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0" y="3212118"/>
              <a:ext cx="525780" cy="438150"/>
            </a:xfrm>
            <a:custGeom>
              <a:avLst/>
              <a:gdLst/>
              <a:ahLst/>
              <a:cxnLst/>
              <a:rect l="l" t="t" r="r" b="b"/>
              <a:pathLst>
                <a:path w="525780" h="438150">
                  <a:moveTo>
                    <a:pt x="525665" y="218786"/>
                  </a:moveTo>
                  <a:lnTo>
                    <a:pt x="514734" y="256176"/>
                  </a:lnTo>
                  <a:lnTo>
                    <a:pt x="483053" y="291788"/>
                  </a:lnTo>
                  <a:lnTo>
                    <a:pt x="432256" y="325189"/>
                  </a:lnTo>
                  <a:lnTo>
                    <a:pt x="363979" y="355950"/>
                  </a:lnTo>
                  <a:lnTo>
                    <a:pt x="323796" y="370205"/>
                  </a:lnTo>
                  <a:lnTo>
                    <a:pt x="279855" y="383638"/>
                  </a:lnTo>
                  <a:lnTo>
                    <a:pt x="232362" y="396195"/>
                  </a:lnTo>
                  <a:lnTo>
                    <a:pt x="181520" y="407822"/>
                  </a:lnTo>
                  <a:lnTo>
                    <a:pt x="127534" y="418466"/>
                  </a:lnTo>
                  <a:lnTo>
                    <a:pt x="70608" y="428072"/>
                  </a:lnTo>
                  <a:lnTo>
                    <a:pt x="10946" y="436587"/>
                  </a:lnTo>
                  <a:lnTo>
                    <a:pt x="0" y="437884"/>
                  </a:lnTo>
                </a:path>
                <a:path w="525780" h="438150">
                  <a:moveTo>
                    <a:pt x="0" y="0"/>
                  </a:moveTo>
                  <a:lnTo>
                    <a:pt x="70743" y="9772"/>
                  </a:lnTo>
                  <a:lnTo>
                    <a:pt x="127663" y="19333"/>
                  </a:lnTo>
                  <a:lnTo>
                    <a:pt x="181643" y="29934"/>
                  </a:lnTo>
                  <a:lnTo>
                    <a:pt x="232477" y="41522"/>
                  </a:lnTo>
                  <a:lnTo>
                    <a:pt x="279963" y="54043"/>
                  </a:lnTo>
                  <a:lnTo>
                    <a:pt x="323895" y="67443"/>
                  </a:lnTo>
                  <a:lnTo>
                    <a:pt x="364069" y="81669"/>
                  </a:lnTo>
                  <a:lnTo>
                    <a:pt x="400281" y="96668"/>
                  </a:lnTo>
                  <a:lnTo>
                    <a:pt x="460001" y="128768"/>
                  </a:lnTo>
                  <a:lnTo>
                    <a:pt x="501422" y="163315"/>
                  </a:lnTo>
                  <a:lnTo>
                    <a:pt x="522908" y="199880"/>
                  </a:lnTo>
                  <a:lnTo>
                    <a:pt x="525665" y="21878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2" name="object 42" descr=""/>
          <p:cNvGrpSpPr/>
          <p:nvPr/>
        </p:nvGrpSpPr>
        <p:grpSpPr>
          <a:xfrm>
            <a:off x="0" y="0"/>
            <a:ext cx="1221105" cy="777240"/>
            <a:chOff x="0" y="0"/>
            <a:chExt cx="1221105" cy="777240"/>
          </a:xfrm>
        </p:grpSpPr>
        <p:sp>
          <p:nvSpPr>
            <p:cNvPr id="43" name="object 43" descr=""/>
            <p:cNvSpPr/>
            <p:nvPr/>
          </p:nvSpPr>
          <p:spPr>
            <a:xfrm>
              <a:off x="26413" y="0"/>
              <a:ext cx="1168400" cy="502920"/>
            </a:xfrm>
            <a:custGeom>
              <a:avLst/>
              <a:gdLst/>
              <a:ahLst/>
              <a:cxnLst/>
              <a:rect l="l" t="t" r="r" b="b"/>
              <a:pathLst>
                <a:path w="1168400" h="502920">
                  <a:moveTo>
                    <a:pt x="1168146" y="0"/>
                  </a:moveTo>
                  <a:lnTo>
                    <a:pt x="0" y="0"/>
                  </a:lnTo>
                  <a:lnTo>
                    <a:pt x="1943" y="14863"/>
                  </a:lnTo>
                  <a:lnTo>
                    <a:pt x="11760" y="60742"/>
                  </a:lnTo>
                  <a:lnTo>
                    <a:pt x="25075" y="105212"/>
                  </a:lnTo>
                  <a:lnTo>
                    <a:pt x="41735" y="148125"/>
                  </a:lnTo>
                  <a:lnTo>
                    <a:pt x="61587" y="189330"/>
                  </a:lnTo>
                  <a:lnTo>
                    <a:pt x="84478" y="228677"/>
                  </a:lnTo>
                  <a:lnTo>
                    <a:pt x="110254" y="266017"/>
                  </a:lnTo>
                  <a:lnTo>
                    <a:pt x="138762" y="301199"/>
                  </a:lnTo>
                  <a:lnTo>
                    <a:pt x="169850" y="334073"/>
                  </a:lnTo>
                  <a:lnTo>
                    <a:pt x="203363" y="364490"/>
                  </a:lnTo>
                  <a:lnTo>
                    <a:pt x="239148" y="392299"/>
                  </a:lnTo>
                  <a:lnTo>
                    <a:pt x="277053" y="417352"/>
                  </a:lnTo>
                  <a:lnTo>
                    <a:pt x="316923" y="439497"/>
                  </a:lnTo>
                  <a:lnTo>
                    <a:pt x="358607" y="458585"/>
                  </a:lnTo>
                  <a:lnTo>
                    <a:pt x="401950" y="474465"/>
                  </a:lnTo>
                  <a:lnTo>
                    <a:pt x="446799" y="486989"/>
                  </a:lnTo>
                  <a:lnTo>
                    <a:pt x="493001" y="496006"/>
                  </a:lnTo>
                  <a:lnTo>
                    <a:pt x="540402" y="501366"/>
                  </a:lnTo>
                  <a:lnTo>
                    <a:pt x="588851" y="502920"/>
                  </a:lnTo>
                  <a:lnTo>
                    <a:pt x="637268" y="500573"/>
                  </a:lnTo>
                  <a:lnTo>
                    <a:pt x="684576" y="494436"/>
                  </a:lnTo>
                  <a:lnTo>
                    <a:pt x="730622" y="484661"/>
                  </a:lnTo>
                  <a:lnTo>
                    <a:pt x="775257" y="471401"/>
                  </a:lnTo>
                  <a:lnTo>
                    <a:pt x="818330" y="454808"/>
                  </a:lnTo>
                  <a:lnTo>
                    <a:pt x="859690" y="435036"/>
                  </a:lnTo>
                  <a:lnTo>
                    <a:pt x="899187" y="412236"/>
                  </a:lnTo>
                  <a:lnTo>
                    <a:pt x="936669" y="386561"/>
                  </a:lnTo>
                  <a:lnTo>
                    <a:pt x="971986" y="358165"/>
                  </a:lnTo>
                  <a:lnTo>
                    <a:pt x="1004987" y="327199"/>
                  </a:lnTo>
                  <a:lnTo>
                    <a:pt x="1035521" y="293817"/>
                  </a:lnTo>
                  <a:lnTo>
                    <a:pt x="1063439" y="258171"/>
                  </a:lnTo>
                  <a:lnTo>
                    <a:pt x="1088588" y="220414"/>
                  </a:lnTo>
                  <a:lnTo>
                    <a:pt x="1110819" y="180699"/>
                  </a:lnTo>
                  <a:lnTo>
                    <a:pt x="1129981" y="139178"/>
                  </a:lnTo>
                  <a:lnTo>
                    <a:pt x="1145922" y="96003"/>
                  </a:lnTo>
                  <a:lnTo>
                    <a:pt x="1158493" y="51329"/>
                  </a:lnTo>
                  <a:lnTo>
                    <a:pt x="1167542" y="5306"/>
                  </a:lnTo>
                  <a:lnTo>
                    <a:pt x="1168146" y="0"/>
                  </a:lnTo>
                  <a:close/>
                </a:path>
              </a:pathLst>
            </a:custGeom>
            <a:solidFill>
              <a:srgbClr val="E4EB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0" y="0"/>
              <a:ext cx="1221105" cy="777240"/>
            </a:xfrm>
            <a:custGeom>
              <a:avLst/>
              <a:gdLst/>
              <a:ahLst/>
              <a:cxnLst/>
              <a:rect l="l" t="t" r="r" b="b"/>
              <a:pathLst>
                <a:path w="1221105" h="777240">
                  <a:moveTo>
                    <a:pt x="607910" y="597662"/>
                  </a:moveTo>
                  <a:lnTo>
                    <a:pt x="600900" y="597662"/>
                  </a:lnTo>
                  <a:lnTo>
                    <a:pt x="600900" y="777239"/>
                  </a:lnTo>
                  <a:lnTo>
                    <a:pt x="607910" y="777239"/>
                  </a:lnTo>
                  <a:lnTo>
                    <a:pt x="607910" y="597662"/>
                  </a:lnTo>
                  <a:close/>
                </a:path>
                <a:path w="1221105" h="777240">
                  <a:moveTo>
                    <a:pt x="821766" y="597662"/>
                  </a:moveTo>
                  <a:lnTo>
                    <a:pt x="814755" y="597662"/>
                  </a:lnTo>
                  <a:lnTo>
                    <a:pt x="814755" y="742188"/>
                  </a:lnTo>
                  <a:lnTo>
                    <a:pt x="816851" y="741426"/>
                  </a:lnTo>
                  <a:lnTo>
                    <a:pt x="819658" y="740790"/>
                  </a:lnTo>
                  <a:lnTo>
                    <a:pt x="821766" y="739394"/>
                  </a:lnTo>
                  <a:lnTo>
                    <a:pt x="821766" y="597662"/>
                  </a:lnTo>
                  <a:close/>
                </a:path>
                <a:path w="1221105" h="777240">
                  <a:moveTo>
                    <a:pt x="821766" y="596900"/>
                  </a:moveTo>
                  <a:lnTo>
                    <a:pt x="387045" y="596900"/>
                  </a:lnTo>
                  <a:lnTo>
                    <a:pt x="387045" y="735202"/>
                  </a:lnTo>
                  <a:lnTo>
                    <a:pt x="389140" y="735838"/>
                  </a:lnTo>
                  <a:lnTo>
                    <a:pt x="391947" y="736600"/>
                  </a:lnTo>
                  <a:lnTo>
                    <a:pt x="394055" y="737997"/>
                  </a:lnTo>
                  <a:lnTo>
                    <a:pt x="394055" y="597662"/>
                  </a:lnTo>
                  <a:lnTo>
                    <a:pt x="821766" y="597662"/>
                  </a:lnTo>
                  <a:lnTo>
                    <a:pt x="821766" y="596900"/>
                  </a:lnTo>
                  <a:close/>
                </a:path>
                <a:path w="1221105" h="777240">
                  <a:moveTo>
                    <a:pt x="1035621" y="596900"/>
                  </a:moveTo>
                  <a:lnTo>
                    <a:pt x="1028611" y="596900"/>
                  </a:lnTo>
                  <a:lnTo>
                    <a:pt x="1028611" y="610235"/>
                  </a:lnTo>
                  <a:lnTo>
                    <a:pt x="1030706" y="608202"/>
                  </a:lnTo>
                  <a:lnTo>
                    <a:pt x="1033513" y="606044"/>
                  </a:lnTo>
                  <a:lnTo>
                    <a:pt x="1035621" y="604012"/>
                  </a:lnTo>
                  <a:lnTo>
                    <a:pt x="1035621" y="596900"/>
                  </a:lnTo>
                  <a:close/>
                </a:path>
                <a:path w="1221105" h="777240">
                  <a:moveTo>
                    <a:pt x="180200" y="383666"/>
                  </a:moveTo>
                  <a:lnTo>
                    <a:pt x="173189" y="383666"/>
                  </a:lnTo>
                  <a:lnTo>
                    <a:pt x="173189" y="589914"/>
                  </a:lnTo>
                  <a:lnTo>
                    <a:pt x="171081" y="589914"/>
                  </a:lnTo>
                  <a:lnTo>
                    <a:pt x="174586" y="593471"/>
                  </a:lnTo>
                  <a:lnTo>
                    <a:pt x="177393" y="596264"/>
                  </a:lnTo>
                  <a:lnTo>
                    <a:pt x="180898" y="599694"/>
                  </a:lnTo>
                  <a:lnTo>
                    <a:pt x="180898" y="596900"/>
                  </a:lnTo>
                  <a:lnTo>
                    <a:pt x="1042631" y="596900"/>
                  </a:lnTo>
                  <a:lnTo>
                    <a:pt x="1044727" y="594867"/>
                  </a:lnTo>
                  <a:lnTo>
                    <a:pt x="1046835" y="592074"/>
                  </a:lnTo>
                  <a:lnTo>
                    <a:pt x="1048651" y="590676"/>
                  </a:lnTo>
                  <a:lnTo>
                    <a:pt x="180200" y="590676"/>
                  </a:lnTo>
                  <a:lnTo>
                    <a:pt x="180200" y="383666"/>
                  </a:lnTo>
                  <a:close/>
                </a:path>
                <a:path w="1221105" h="777240">
                  <a:moveTo>
                    <a:pt x="394055" y="383666"/>
                  </a:moveTo>
                  <a:lnTo>
                    <a:pt x="387045" y="383666"/>
                  </a:lnTo>
                  <a:lnTo>
                    <a:pt x="387045" y="590676"/>
                  </a:lnTo>
                  <a:lnTo>
                    <a:pt x="394055" y="590676"/>
                  </a:lnTo>
                  <a:lnTo>
                    <a:pt x="394055" y="383666"/>
                  </a:lnTo>
                  <a:close/>
                </a:path>
                <a:path w="1221105" h="777240">
                  <a:moveTo>
                    <a:pt x="607910" y="383666"/>
                  </a:moveTo>
                  <a:lnTo>
                    <a:pt x="600900" y="383666"/>
                  </a:lnTo>
                  <a:lnTo>
                    <a:pt x="600900" y="590676"/>
                  </a:lnTo>
                  <a:lnTo>
                    <a:pt x="607910" y="590676"/>
                  </a:lnTo>
                  <a:lnTo>
                    <a:pt x="607910" y="383666"/>
                  </a:lnTo>
                  <a:close/>
                </a:path>
                <a:path w="1221105" h="777240">
                  <a:moveTo>
                    <a:pt x="821766" y="383666"/>
                  </a:moveTo>
                  <a:lnTo>
                    <a:pt x="814755" y="383666"/>
                  </a:lnTo>
                  <a:lnTo>
                    <a:pt x="814755" y="590676"/>
                  </a:lnTo>
                  <a:lnTo>
                    <a:pt x="821766" y="590676"/>
                  </a:lnTo>
                  <a:lnTo>
                    <a:pt x="821766" y="383666"/>
                  </a:lnTo>
                  <a:close/>
                </a:path>
                <a:path w="1221105" h="777240">
                  <a:moveTo>
                    <a:pt x="1036319" y="169672"/>
                  </a:moveTo>
                  <a:lnTo>
                    <a:pt x="1028611" y="169672"/>
                  </a:lnTo>
                  <a:lnTo>
                    <a:pt x="1028611" y="376682"/>
                  </a:lnTo>
                  <a:lnTo>
                    <a:pt x="36460" y="376682"/>
                  </a:lnTo>
                  <a:lnTo>
                    <a:pt x="37161" y="378713"/>
                  </a:lnTo>
                  <a:lnTo>
                    <a:pt x="37863" y="381508"/>
                  </a:lnTo>
                  <a:lnTo>
                    <a:pt x="39265" y="383666"/>
                  </a:lnTo>
                  <a:lnTo>
                    <a:pt x="1028611" y="383666"/>
                  </a:lnTo>
                  <a:lnTo>
                    <a:pt x="1028611" y="590676"/>
                  </a:lnTo>
                  <a:lnTo>
                    <a:pt x="1048651" y="590676"/>
                  </a:lnTo>
                  <a:lnTo>
                    <a:pt x="1049642" y="589914"/>
                  </a:lnTo>
                  <a:lnTo>
                    <a:pt x="1035621" y="589914"/>
                  </a:lnTo>
                  <a:lnTo>
                    <a:pt x="1035621" y="382904"/>
                  </a:lnTo>
                  <a:lnTo>
                    <a:pt x="1180757" y="382904"/>
                  </a:lnTo>
                  <a:lnTo>
                    <a:pt x="1181455" y="380873"/>
                  </a:lnTo>
                  <a:lnTo>
                    <a:pt x="1182865" y="378078"/>
                  </a:lnTo>
                  <a:lnTo>
                    <a:pt x="1183563" y="375920"/>
                  </a:lnTo>
                  <a:lnTo>
                    <a:pt x="1036319" y="375920"/>
                  </a:lnTo>
                  <a:lnTo>
                    <a:pt x="1036319" y="169672"/>
                  </a:lnTo>
                  <a:close/>
                </a:path>
                <a:path w="1221105" h="777240">
                  <a:moveTo>
                    <a:pt x="180200" y="169672"/>
                  </a:moveTo>
                  <a:lnTo>
                    <a:pt x="173189" y="169672"/>
                  </a:lnTo>
                  <a:lnTo>
                    <a:pt x="173189" y="376682"/>
                  </a:lnTo>
                  <a:lnTo>
                    <a:pt x="180200" y="376682"/>
                  </a:lnTo>
                  <a:lnTo>
                    <a:pt x="180200" y="169672"/>
                  </a:lnTo>
                  <a:close/>
                </a:path>
                <a:path w="1221105" h="777240">
                  <a:moveTo>
                    <a:pt x="394055" y="169672"/>
                  </a:moveTo>
                  <a:lnTo>
                    <a:pt x="387045" y="169672"/>
                  </a:lnTo>
                  <a:lnTo>
                    <a:pt x="387045" y="376682"/>
                  </a:lnTo>
                  <a:lnTo>
                    <a:pt x="394055" y="376682"/>
                  </a:lnTo>
                  <a:lnTo>
                    <a:pt x="394055" y="169672"/>
                  </a:lnTo>
                  <a:close/>
                </a:path>
                <a:path w="1221105" h="777240">
                  <a:moveTo>
                    <a:pt x="607910" y="169672"/>
                  </a:moveTo>
                  <a:lnTo>
                    <a:pt x="600900" y="169672"/>
                  </a:lnTo>
                  <a:lnTo>
                    <a:pt x="600900" y="376682"/>
                  </a:lnTo>
                  <a:lnTo>
                    <a:pt x="607910" y="376682"/>
                  </a:lnTo>
                  <a:lnTo>
                    <a:pt x="607910" y="169672"/>
                  </a:lnTo>
                  <a:close/>
                </a:path>
                <a:path w="1221105" h="777240">
                  <a:moveTo>
                    <a:pt x="821766" y="169672"/>
                  </a:moveTo>
                  <a:lnTo>
                    <a:pt x="814755" y="169672"/>
                  </a:lnTo>
                  <a:lnTo>
                    <a:pt x="814755" y="376682"/>
                  </a:lnTo>
                  <a:lnTo>
                    <a:pt x="821766" y="376682"/>
                  </a:lnTo>
                  <a:lnTo>
                    <a:pt x="821766" y="169672"/>
                  </a:lnTo>
                  <a:close/>
                </a:path>
                <a:path w="1221105" h="777240">
                  <a:moveTo>
                    <a:pt x="1220724" y="162687"/>
                  </a:moveTo>
                  <a:lnTo>
                    <a:pt x="0" y="162687"/>
                  </a:lnTo>
                  <a:lnTo>
                    <a:pt x="0" y="169672"/>
                  </a:lnTo>
                  <a:lnTo>
                    <a:pt x="1220724" y="169672"/>
                  </a:lnTo>
                  <a:lnTo>
                    <a:pt x="1220724" y="162687"/>
                  </a:lnTo>
                  <a:close/>
                </a:path>
                <a:path w="1221105" h="777240">
                  <a:moveTo>
                    <a:pt x="180200" y="0"/>
                  </a:moveTo>
                  <a:lnTo>
                    <a:pt x="173189" y="0"/>
                  </a:lnTo>
                  <a:lnTo>
                    <a:pt x="173189" y="162687"/>
                  </a:lnTo>
                  <a:lnTo>
                    <a:pt x="180200" y="162687"/>
                  </a:lnTo>
                  <a:lnTo>
                    <a:pt x="180200" y="0"/>
                  </a:lnTo>
                  <a:close/>
                </a:path>
                <a:path w="1221105" h="777240">
                  <a:moveTo>
                    <a:pt x="394055" y="0"/>
                  </a:moveTo>
                  <a:lnTo>
                    <a:pt x="387045" y="0"/>
                  </a:lnTo>
                  <a:lnTo>
                    <a:pt x="387045" y="162687"/>
                  </a:lnTo>
                  <a:lnTo>
                    <a:pt x="394055" y="162687"/>
                  </a:lnTo>
                  <a:lnTo>
                    <a:pt x="394055" y="0"/>
                  </a:lnTo>
                  <a:close/>
                </a:path>
                <a:path w="1221105" h="777240">
                  <a:moveTo>
                    <a:pt x="607910" y="0"/>
                  </a:moveTo>
                  <a:lnTo>
                    <a:pt x="600900" y="0"/>
                  </a:lnTo>
                  <a:lnTo>
                    <a:pt x="600900" y="162687"/>
                  </a:lnTo>
                  <a:lnTo>
                    <a:pt x="607910" y="162687"/>
                  </a:lnTo>
                  <a:lnTo>
                    <a:pt x="607910" y="0"/>
                  </a:lnTo>
                  <a:close/>
                </a:path>
                <a:path w="1221105" h="777240">
                  <a:moveTo>
                    <a:pt x="821766" y="0"/>
                  </a:moveTo>
                  <a:lnTo>
                    <a:pt x="814755" y="0"/>
                  </a:lnTo>
                  <a:lnTo>
                    <a:pt x="814755" y="162687"/>
                  </a:lnTo>
                  <a:lnTo>
                    <a:pt x="821766" y="162687"/>
                  </a:lnTo>
                  <a:lnTo>
                    <a:pt x="821766" y="0"/>
                  </a:lnTo>
                  <a:close/>
                </a:path>
                <a:path w="1221105" h="777240">
                  <a:moveTo>
                    <a:pt x="1036319" y="0"/>
                  </a:moveTo>
                  <a:lnTo>
                    <a:pt x="1028611" y="0"/>
                  </a:lnTo>
                  <a:lnTo>
                    <a:pt x="1028611" y="162687"/>
                  </a:lnTo>
                  <a:lnTo>
                    <a:pt x="1036319" y="162687"/>
                  </a:lnTo>
                  <a:lnTo>
                    <a:pt x="1036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5" name="object 45" descr=""/>
          <p:cNvGrpSpPr/>
          <p:nvPr/>
        </p:nvGrpSpPr>
        <p:grpSpPr>
          <a:xfrm>
            <a:off x="5574791" y="929639"/>
            <a:ext cx="1923414" cy="946785"/>
            <a:chOff x="5574791" y="929639"/>
            <a:chExt cx="1923414" cy="946785"/>
          </a:xfrm>
        </p:grpSpPr>
        <p:sp>
          <p:nvSpPr>
            <p:cNvPr id="46" name="object 46" descr=""/>
            <p:cNvSpPr/>
            <p:nvPr/>
          </p:nvSpPr>
          <p:spPr>
            <a:xfrm>
              <a:off x="6441947" y="929639"/>
              <a:ext cx="1056640" cy="946785"/>
            </a:xfrm>
            <a:custGeom>
              <a:avLst/>
              <a:gdLst/>
              <a:ahLst/>
              <a:cxnLst/>
              <a:rect l="l" t="t" r="r" b="b"/>
              <a:pathLst>
                <a:path w="1056640" h="946785">
                  <a:moveTo>
                    <a:pt x="1056131" y="0"/>
                  </a:moveTo>
                  <a:lnTo>
                    <a:pt x="0" y="0"/>
                  </a:lnTo>
                  <a:lnTo>
                    <a:pt x="0" y="946403"/>
                  </a:lnTo>
                  <a:lnTo>
                    <a:pt x="1056131" y="946403"/>
                  </a:lnTo>
                  <a:lnTo>
                    <a:pt x="1056131" y="0"/>
                  </a:lnTo>
                  <a:close/>
                </a:path>
              </a:pathLst>
            </a:custGeom>
            <a:solidFill>
              <a:srgbClr val="E4EB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5574791" y="929639"/>
              <a:ext cx="867410" cy="946785"/>
            </a:xfrm>
            <a:custGeom>
              <a:avLst/>
              <a:gdLst/>
              <a:ahLst/>
              <a:cxnLst/>
              <a:rect l="l" t="t" r="r" b="b"/>
              <a:pathLst>
                <a:path w="867410" h="946785">
                  <a:moveTo>
                    <a:pt x="867156" y="0"/>
                  </a:moveTo>
                  <a:lnTo>
                    <a:pt x="614553" y="0"/>
                  </a:lnTo>
                  <a:lnTo>
                    <a:pt x="566517" y="1846"/>
                  </a:lnTo>
                  <a:lnTo>
                    <a:pt x="519495" y="7296"/>
                  </a:lnTo>
                  <a:lnTo>
                    <a:pt x="473621" y="16212"/>
                  </a:lnTo>
                  <a:lnTo>
                    <a:pt x="429033" y="28458"/>
                  </a:lnTo>
                  <a:lnTo>
                    <a:pt x="385868" y="43899"/>
                  </a:lnTo>
                  <a:lnTo>
                    <a:pt x="344260" y="62396"/>
                  </a:lnTo>
                  <a:lnTo>
                    <a:pt x="304348" y="83815"/>
                  </a:lnTo>
                  <a:lnTo>
                    <a:pt x="266267" y="108018"/>
                  </a:lnTo>
                  <a:lnTo>
                    <a:pt x="230155" y="134870"/>
                  </a:lnTo>
                  <a:lnTo>
                    <a:pt x="196147" y="164234"/>
                  </a:lnTo>
                  <a:lnTo>
                    <a:pt x="164380" y="195974"/>
                  </a:lnTo>
                  <a:lnTo>
                    <a:pt x="134990" y="229953"/>
                  </a:lnTo>
                  <a:lnTo>
                    <a:pt x="108115" y="266035"/>
                  </a:lnTo>
                  <a:lnTo>
                    <a:pt x="83890" y="304085"/>
                  </a:lnTo>
                  <a:lnTo>
                    <a:pt x="62452" y="343964"/>
                  </a:lnTo>
                  <a:lnTo>
                    <a:pt x="43938" y="385538"/>
                  </a:lnTo>
                  <a:lnTo>
                    <a:pt x="28484" y="428669"/>
                  </a:lnTo>
                  <a:lnTo>
                    <a:pt x="16227" y="473221"/>
                  </a:lnTo>
                  <a:lnTo>
                    <a:pt x="7303" y="519059"/>
                  </a:lnTo>
                  <a:lnTo>
                    <a:pt x="1848" y="566046"/>
                  </a:lnTo>
                  <a:lnTo>
                    <a:pt x="0" y="614045"/>
                  </a:lnTo>
                  <a:lnTo>
                    <a:pt x="0" y="946404"/>
                  </a:lnTo>
                  <a:lnTo>
                    <a:pt x="867156" y="946404"/>
                  </a:lnTo>
                  <a:lnTo>
                    <a:pt x="867156" y="0"/>
                  </a:lnTo>
                  <a:close/>
                </a:path>
              </a:pathLst>
            </a:custGeom>
            <a:solidFill>
              <a:srgbClr val="9BA6A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 descr=""/>
          <p:cNvSpPr txBox="1"/>
          <p:nvPr/>
        </p:nvSpPr>
        <p:spPr>
          <a:xfrm>
            <a:off x="854151" y="1586610"/>
            <a:ext cx="4367530" cy="1891030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algn="ctr" marL="12700" marR="5080">
              <a:lnSpc>
                <a:spcPct val="80000"/>
              </a:lnSpc>
              <a:spcBef>
                <a:spcPts val="960"/>
              </a:spcBef>
            </a:pPr>
            <a:r>
              <a:rPr dirty="0" sz="3600" spc="-130" b="1">
                <a:latin typeface="Verdana"/>
                <a:cs typeface="Verdana"/>
              </a:rPr>
              <a:t>OPORTUNIDADES </a:t>
            </a:r>
            <a:r>
              <a:rPr dirty="0" sz="3600" spc="-10" b="1">
                <a:latin typeface="Verdana"/>
                <a:cs typeface="Verdana"/>
              </a:rPr>
              <a:t>PARA</a:t>
            </a:r>
            <a:r>
              <a:rPr dirty="0" sz="3600" spc="-280" b="1">
                <a:latin typeface="Verdana"/>
                <a:cs typeface="Verdana"/>
              </a:rPr>
              <a:t> </a:t>
            </a:r>
            <a:r>
              <a:rPr dirty="0" sz="3600" spc="-25" b="1">
                <a:latin typeface="Verdana"/>
                <a:cs typeface="Verdana"/>
              </a:rPr>
              <a:t>LA </a:t>
            </a:r>
            <a:r>
              <a:rPr dirty="0" sz="3600" spc="-265" b="1">
                <a:solidFill>
                  <a:srgbClr val="93AF05"/>
                </a:solidFill>
                <a:latin typeface="Verdana"/>
                <a:cs typeface="Verdana"/>
              </a:rPr>
              <a:t>INDUSTRIA</a:t>
            </a:r>
            <a:r>
              <a:rPr dirty="0" sz="3600" spc="-204" b="1">
                <a:solidFill>
                  <a:srgbClr val="93AF05"/>
                </a:solidFill>
                <a:latin typeface="Verdana"/>
                <a:cs typeface="Verdana"/>
              </a:rPr>
              <a:t> </a:t>
            </a:r>
            <a:r>
              <a:rPr dirty="0" sz="3600" b="1">
                <a:solidFill>
                  <a:srgbClr val="93AF05"/>
                </a:solidFill>
                <a:latin typeface="Verdana"/>
                <a:cs typeface="Verdana"/>
              </a:rPr>
              <a:t>DE</a:t>
            </a:r>
            <a:r>
              <a:rPr dirty="0" sz="3600" spc="-250" b="1">
                <a:solidFill>
                  <a:srgbClr val="93AF05"/>
                </a:solidFill>
                <a:latin typeface="Verdana"/>
                <a:cs typeface="Verdana"/>
              </a:rPr>
              <a:t> </a:t>
            </a:r>
            <a:r>
              <a:rPr dirty="0" sz="3600" spc="-25" b="1">
                <a:solidFill>
                  <a:srgbClr val="93AF05"/>
                </a:solidFill>
                <a:latin typeface="Verdana"/>
                <a:cs typeface="Verdana"/>
              </a:rPr>
              <a:t>LA </a:t>
            </a:r>
            <a:r>
              <a:rPr dirty="0" sz="3600" spc="-20" b="1">
                <a:solidFill>
                  <a:srgbClr val="93AF05"/>
                </a:solidFill>
                <a:latin typeface="Verdana"/>
                <a:cs typeface="Verdana"/>
              </a:rPr>
              <a:t>MODA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2303779" y="3571747"/>
            <a:ext cx="15868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Verdana"/>
                <a:cs typeface="Verdana"/>
              </a:rPr>
              <a:t>América</a:t>
            </a:r>
            <a:r>
              <a:rPr dirty="0" sz="1600" spc="10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Latina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50" name="object 50" descr=""/>
          <p:cNvGrpSpPr/>
          <p:nvPr/>
        </p:nvGrpSpPr>
        <p:grpSpPr>
          <a:xfrm>
            <a:off x="5021579" y="1068324"/>
            <a:ext cx="3270250" cy="3459479"/>
            <a:chOff x="5021579" y="1068324"/>
            <a:chExt cx="3270250" cy="3459479"/>
          </a:xfrm>
        </p:grpSpPr>
        <p:pic>
          <p:nvPicPr>
            <p:cNvPr id="51" name="object 5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14999" y="1068324"/>
              <a:ext cx="2576322" cy="3459479"/>
            </a:xfrm>
            <a:prstGeom prst="rect">
              <a:avLst/>
            </a:prstGeom>
          </p:spPr>
        </p:pic>
        <p:sp>
          <p:nvSpPr>
            <p:cNvPr id="52" name="object 52" descr=""/>
            <p:cNvSpPr/>
            <p:nvPr/>
          </p:nvSpPr>
          <p:spPr>
            <a:xfrm>
              <a:off x="5317235" y="3500628"/>
              <a:ext cx="982980" cy="986155"/>
            </a:xfrm>
            <a:custGeom>
              <a:avLst/>
              <a:gdLst/>
              <a:ahLst/>
              <a:cxnLst/>
              <a:rect l="l" t="t" r="r" b="b"/>
              <a:pathLst>
                <a:path w="982979" h="986154">
                  <a:moveTo>
                    <a:pt x="982979" y="492645"/>
                  </a:moveTo>
                  <a:lnTo>
                    <a:pt x="823087" y="530313"/>
                  </a:lnTo>
                  <a:lnTo>
                    <a:pt x="971168" y="602691"/>
                  </a:lnTo>
                  <a:lnTo>
                    <a:pt x="806068" y="603440"/>
                  </a:lnTo>
                  <a:lnTo>
                    <a:pt x="934338" y="706843"/>
                  </a:lnTo>
                  <a:lnTo>
                    <a:pt x="773684" y="670648"/>
                  </a:lnTo>
                  <a:lnTo>
                    <a:pt x="876173" y="800646"/>
                  </a:lnTo>
                  <a:lnTo>
                    <a:pt x="727328" y="728992"/>
                  </a:lnTo>
                  <a:lnTo>
                    <a:pt x="798067" y="878192"/>
                  </a:lnTo>
                  <a:lnTo>
                    <a:pt x="669036" y="776262"/>
                  </a:lnTo>
                  <a:lnTo>
                    <a:pt x="705230" y="937285"/>
                  </a:lnTo>
                  <a:lnTo>
                    <a:pt x="601979" y="808761"/>
                  </a:lnTo>
                  <a:lnTo>
                    <a:pt x="600583" y="973467"/>
                  </a:lnTo>
                  <a:lnTo>
                    <a:pt x="529081" y="825017"/>
                  </a:lnTo>
                  <a:lnTo>
                    <a:pt x="491489" y="986028"/>
                  </a:lnTo>
                  <a:lnTo>
                    <a:pt x="453898" y="825017"/>
                  </a:lnTo>
                  <a:lnTo>
                    <a:pt x="382397" y="973467"/>
                  </a:lnTo>
                  <a:lnTo>
                    <a:pt x="381635" y="808761"/>
                  </a:lnTo>
                  <a:lnTo>
                    <a:pt x="277749" y="937285"/>
                  </a:lnTo>
                  <a:lnTo>
                    <a:pt x="313943" y="776262"/>
                  </a:lnTo>
                  <a:lnTo>
                    <a:pt x="184912" y="878192"/>
                  </a:lnTo>
                  <a:lnTo>
                    <a:pt x="255650" y="728992"/>
                  </a:lnTo>
                  <a:lnTo>
                    <a:pt x="106806" y="800646"/>
                  </a:lnTo>
                  <a:lnTo>
                    <a:pt x="209296" y="670648"/>
                  </a:lnTo>
                  <a:lnTo>
                    <a:pt x="48640" y="706843"/>
                  </a:lnTo>
                  <a:lnTo>
                    <a:pt x="176784" y="603440"/>
                  </a:lnTo>
                  <a:lnTo>
                    <a:pt x="11811" y="602691"/>
                  </a:lnTo>
                  <a:lnTo>
                    <a:pt x="159892" y="530313"/>
                  </a:lnTo>
                  <a:lnTo>
                    <a:pt x="0" y="492645"/>
                  </a:lnTo>
                  <a:lnTo>
                    <a:pt x="159892" y="455714"/>
                  </a:lnTo>
                  <a:lnTo>
                    <a:pt x="11811" y="383336"/>
                  </a:lnTo>
                  <a:lnTo>
                    <a:pt x="176784" y="382587"/>
                  </a:lnTo>
                  <a:lnTo>
                    <a:pt x="48640" y="279146"/>
                  </a:lnTo>
                  <a:lnTo>
                    <a:pt x="209296" y="315341"/>
                  </a:lnTo>
                  <a:lnTo>
                    <a:pt x="106806" y="185420"/>
                  </a:lnTo>
                  <a:lnTo>
                    <a:pt x="255650" y="256286"/>
                  </a:lnTo>
                  <a:lnTo>
                    <a:pt x="184912" y="107823"/>
                  </a:lnTo>
                  <a:lnTo>
                    <a:pt x="313943" y="209804"/>
                  </a:lnTo>
                  <a:lnTo>
                    <a:pt x="277749" y="48768"/>
                  </a:lnTo>
                  <a:lnTo>
                    <a:pt x="381635" y="177292"/>
                  </a:lnTo>
                  <a:lnTo>
                    <a:pt x="382397" y="12573"/>
                  </a:lnTo>
                  <a:lnTo>
                    <a:pt x="453898" y="161036"/>
                  </a:lnTo>
                  <a:lnTo>
                    <a:pt x="491489" y="0"/>
                  </a:lnTo>
                  <a:lnTo>
                    <a:pt x="529081" y="161036"/>
                  </a:lnTo>
                  <a:lnTo>
                    <a:pt x="600583" y="12573"/>
                  </a:lnTo>
                  <a:lnTo>
                    <a:pt x="601979" y="177292"/>
                  </a:lnTo>
                  <a:lnTo>
                    <a:pt x="705230" y="48768"/>
                  </a:lnTo>
                  <a:lnTo>
                    <a:pt x="669036" y="209804"/>
                  </a:lnTo>
                  <a:lnTo>
                    <a:pt x="798067" y="107823"/>
                  </a:lnTo>
                  <a:lnTo>
                    <a:pt x="727328" y="257048"/>
                  </a:lnTo>
                  <a:lnTo>
                    <a:pt x="876173" y="185420"/>
                  </a:lnTo>
                  <a:lnTo>
                    <a:pt x="773684" y="315341"/>
                  </a:lnTo>
                  <a:lnTo>
                    <a:pt x="934338" y="279146"/>
                  </a:lnTo>
                  <a:lnTo>
                    <a:pt x="806068" y="382587"/>
                  </a:lnTo>
                  <a:lnTo>
                    <a:pt x="971168" y="383336"/>
                  </a:lnTo>
                  <a:lnTo>
                    <a:pt x="823087" y="455714"/>
                  </a:lnTo>
                  <a:lnTo>
                    <a:pt x="982979" y="49264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21579" y="3147059"/>
              <a:ext cx="1574292" cy="1190244"/>
            </a:xfrm>
            <a:prstGeom prst="rect">
              <a:avLst/>
            </a:prstGeom>
          </p:spPr>
        </p:pic>
      </p:grpSp>
      <p:sp>
        <p:nvSpPr>
          <p:cNvPr id="54" name="object 54" descr=""/>
          <p:cNvSpPr txBox="1"/>
          <p:nvPr/>
        </p:nvSpPr>
        <p:spPr>
          <a:xfrm>
            <a:off x="1985010" y="827278"/>
            <a:ext cx="21094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55">
                <a:latin typeface="Verdana"/>
                <a:cs typeface="Verdana"/>
              </a:rPr>
              <a:t>REPORTE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ESPECIAL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55" name="object 5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33144" y="4486655"/>
            <a:ext cx="2223516" cy="382523"/>
          </a:xfrm>
          <a:prstGeom prst="rect">
            <a:avLst/>
          </a:prstGeom>
        </p:spPr>
      </p:pic>
      <p:pic>
        <p:nvPicPr>
          <p:cNvPr id="56" name="object 56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26764" y="4527803"/>
            <a:ext cx="905256" cy="2331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D1E8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-1" y="2950464"/>
            <a:ext cx="1394460" cy="2193290"/>
            <a:chOff x="-1" y="2950464"/>
            <a:chExt cx="1394460" cy="2193290"/>
          </a:xfrm>
        </p:grpSpPr>
        <p:sp>
          <p:nvSpPr>
            <p:cNvPr id="4" name="object 4" descr=""/>
            <p:cNvSpPr/>
            <p:nvPr/>
          </p:nvSpPr>
          <p:spPr>
            <a:xfrm>
              <a:off x="-1" y="2950464"/>
              <a:ext cx="1394460" cy="2193290"/>
            </a:xfrm>
            <a:custGeom>
              <a:avLst/>
              <a:gdLst/>
              <a:ahLst/>
              <a:cxnLst/>
              <a:rect l="l" t="t" r="r" b="b"/>
              <a:pathLst>
                <a:path w="1394460" h="2193290">
                  <a:moveTo>
                    <a:pt x="699517" y="2193035"/>
                  </a:moveTo>
                  <a:lnTo>
                    <a:pt x="699517" y="0"/>
                  </a:lnTo>
                </a:path>
                <a:path w="1394460" h="2193290">
                  <a:moveTo>
                    <a:pt x="0" y="1658112"/>
                  </a:moveTo>
                  <a:lnTo>
                    <a:pt x="1394461" y="165811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599" y="4497324"/>
              <a:ext cx="173736" cy="213360"/>
            </a:xfrm>
            <a:prstGeom prst="rect">
              <a:avLst/>
            </a:prstGeom>
          </p:spPr>
        </p:pic>
      </p:grpSp>
      <p:grpSp>
        <p:nvGrpSpPr>
          <p:cNvPr id="6" name="object 6" descr=""/>
          <p:cNvGrpSpPr/>
          <p:nvPr/>
        </p:nvGrpSpPr>
        <p:grpSpPr>
          <a:xfrm>
            <a:off x="8155051" y="539495"/>
            <a:ext cx="369570" cy="740410"/>
            <a:chOff x="8155051" y="539495"/>
            <a:chExt cx="369570" cy="740410"/>
          </a:xfrm>
        </p:grpSpPr>
        <p:sp>
          <p:nvSpPr>
            <p:cNvPr id="7" name="object 7" descr=""/>
            <p:cNvSpPr/>
            <p:nvPr/>
          </p:nvSpPr>
          <p:spPr>
            <a:xfrm>
              <a:off x="8339836" y="539495"/>
              <a:ext cx="184785" cy="184785"/>
            </a:xfrm>
            <a:custGeom>
              <a:avLst/>
              <a:gdLst/>
              <a:ahLst/>
              <a:cxnLst/>
              <a:rect l="l" t="t" r="r" b="b"/>
              <a:pathLst>
                <a:path w="184784" h="184784">
                  <a:moveTo>
                    <a:pt x="92202" y="0"/>
                  </a:moveTo>
                  <a:lnTo>
                    <a:pt x="0" y="92201"/>
                  </a:lnTo>
                  <a:lnTo>
                    <a:pt x="92202" y="184530"/>
                  </a:lnTo>
                  <a:lnTo>
                    <a:pt x="184404" y="92328"/>
                  </a:lnTo>
                  <a:lnTo>
                    <a:pt x="92202" y="0"/>
                  </a:lnTo>
                  <a:close/>
                </a:path>
              </a:pathLst>
            </a:custGeom>
            <a:solidFill>
              <a:srgbClr val="E4EB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8339836" y="724661"/>
              <a:ext cx="184785" cy="184785"/>
            </a:xfrm>
            <a:custGeom>
              <a:avLst/>
              <a:gdLst/>
              <a:ahLst/>
              <a:cxnLst/>
              <a:rect l="l" t="t" r="r" b="b"/>
              <a:pathLst>
                <a:path w="184784" h="184784">
                  <a:moveTo>
                    <a:pt x="92202" y="0"/>
                  </a:moveTo>
                  <a:lnTo>
                    <a:pt x="0" y="92201"/>
                  </a:lnTo>
                  <a:lnTo>
                    <a:pt x="92329" y="184403"/>
                  </a:lnTo>
                  <a:lnTo>
                    <a:pt x="184531" y="92201"/>
                  </a:lnTo>
                  <a:lnTo>
                    <a:pt x="92202" y="0"/>
                  </a:lnTo>
                  <a:close/>
                </a:path>
              </a:pathLst>
            </a:custGeom>
            <a:solidFill>
              <a:srgbClr val="93AF0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155051" y="724788"/>
              <a:ext cx="184785" cy="184785"/>
            </a:xfrm>
            <a:custGeom>
              <a:avLst/>
              <a:gdLst/>
              <a:ahLst/>
              <a:cxnLst/>
              <a:rect l="l" t="t" r="r" b="b"/>
              <a:pathLst>
                <a:path w="184784" h="184784">
                  <a:moveTo>
                    <a:pt x="92201" y="0"/>
                  </a:moveTo>
                  <a:lnTo>
                    <a:pt x="0" y="92201"/>
                  </a:lnTo>
                  <a:lnTo>
                    <a:pt x="92328" y="184531"/>
                  </a:lnTo>
                  <a:lnTo>
                    <a:pt x="184530" y="92328"/>
                  </a:lnTo>
                  <a:lnTo>
                    <a:pt x="922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8339836" y="909827"/>
              <a:ext cx="184785" cy="184785"/>
            </a:xfrm>
            <a:custGeom>
              <a:avLst/>
              <a:gdLst/>
              <a:ahLst/>
              <a:cxnLst/>
              <a:rect l="l" t="t" r="r" b="b"/>
              <a:pathLst>
                <a:path w="184784" h="184784">
                  <a:moveTo>
                    <a:pt x="92202" y="0"/>
                  </a:moveTo>
                  <a:lnTo>
                    <a:pt x="0" y="92201"/>
                  </a:lnTo>
                  <a:lnTo>
                    <a:pt x="92329" y="184404"/>
                  </a:lnTo>
                  <a:lnTo>
                    <a:pt x="184531" y="92201"/>
                  </a:lnTo>
                  <a:lnTo>
                    <a:pt x="92202" y="0"/>
                  </a:lnTo>
                  <a:close/>
                </a:path>
              </a:pathLst>
            </a:custGeom>
            <a:solidFill>
              <a:srgbClr val="E4EB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8339836" y="1094866"/>
              <a:ext cx="184785" cy="184785"/>
            </a:xfrm>
            <a:custGeom>
              <a:avLst/>
              <a:gdLst/>
              <a:ahLst/>
              <a:cxnLst/>
              <a:rect l="l" t="t" r="r" b="b"/>
              <a:pathLst>
                <a:path w="184784" h="184784">
                  <a:moveTo>
                    <a:pt x="92329" y="0"/>
                  </a:moveTo>
                  <a:lnTo>
                    <a:pt x="0" y="92202"/>
                  </a:lnTo>
                  <a:lnTo>
                    <a:pt x="92329" y="184531"/>
                  </a:lnTo>
                  <a:lnTo>
                    <a:pt x="184531" y="92329"/>
                  </a:lnTo>
                  <a:lnTo>
                    <a:pt x="92329" y="0"/>
                  </a:lnTo>
                  <a:close/>
                </a:path>
              </a:pathLst>
            </a:custGeom>
            <a:solidFill>
              <a:srgbClr val="93AF0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/>
          <p:nvPr/>
        </p:nvSpPr>
        <p:spPr>
          <a:xfrm>
            <a:off x="256031" y="1367027"/>
            <a:ext cx="195580" cy="193675"/>
          </a:xfrm>
          <a:custGeom>
            <a:avLst/>
            <a:gdLst/>
            <a:ahLst/>
            <a:cxnLst/>
            <a:rect l="l" t="t" r="r" b="b"/>
            <a:pathLst>
              <a:path w="195579" h="193675">
                <a:moveTo>
                  <a:pt x="195072" y="193548"/>
                </a:moveTo>
                <a:lnTo>
                  <a:pt x="115824" y="114300"/>
                </a:lnTo>
              </a:path>
              <a:path w="195579" h="193675">
                <a:moveTo>
                  <a:pt x="79247" y="79248"/>
                </a:moveTo>
                <a:lnTo>
                  <a:pt x="0" y="0"/>
                </a:lnTo>
              </a:path>
              <a:path w="195579" h="193675">
                <a:moveTo>
                  <a:pt x="0" y="193548"/>
                </a:moveTo>
                <a:lnTo>
                  <a:pt x="79247" y="114300"/>
                </a:lnTo>
              </a:path>
              <a:path w="195579" h="193675">
                <a:moveTo>
                  <a:pt x="115824" y="79248"/>
                </a:moveTo>
                <a:lnTo>
                  <a:pt x="19507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256031" y="1677923"/>
            <a:ext cx="195580" cy="195580"/>
          </a:xfrm>
          <a:custGeom>
            <a:avLst/>
            <a:gdLst/>
            <a:ahLst/>
            <a:cxnLst/>
            <a:rect l="l" t="t" r="r" b="b"/>
            <a:pathLst>
              <a:path w="195579" h="195580">
                <a:moveTo>
                  <a:pt x="195072" y="0"/>
                </a:moveTo>
                <a:lnTo>
                  <a:pt x="115824" y="79248"/>
                </a:lnTo>
              </a:path>
              <a:path w="195579" h="195580">
                <a:moveTo>
                  <a:pt x="79247" y="115824"/>
                </a:moveTo>
                <a:lnTo>
                  <a:pt x="0" y="195072"/>
                </a:lnTo>
              </a:path>
              <a:path w="195579" h="195580">
                <a:moveTo>
                  <a:pt x="195072" y="195072"/>
                </a:moveTo>
                <a:lnTo>
                  <a:pt x="115824" y="115824"/>
                </a:lnTo>
              </a:path>
              <a:path w="195579" h="195580">
                <a:moveTo>
                  <a:pt x="79247" y="79248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7923276" y="751331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4">
                <a:moveTo>
                  <a:pt x="19939" y="0"/>
                </a:moveTo>
                <a:lnTo>
                  <a:pt x="5969" y="0"/>
                </a:lnTo>
                <a:lnTo>
                  <a:pt x="0" y="5968"/>
                </a:lnTo>
                <a:lnTo>
                  <a:pt x="0" y="12953"/>
                </a:lnTo>
                <a:lnTo>
                  <a:pt x="0" y="19938"/>
                </a:lnTo>
                <a:lnTo>
                  <a:pt x="5969" y="25907"/>
                </a:lnTo>
                <a:lnTo>
                  <a:pt x="19939" y="25907"/>
                </a:lnTo>
                <a:lnTo>
                  <a:pt x="25907" y="19938"/>
                </a:lnTo>
                <a:lnTo>
                  <a:pt x="25907" y="5968"/>
                </a:lnTo>
                <a:lnTo>
                  <a:pt x="19939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7773923" y="751331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4">
                <a:moveTo>
                  <a:pt x="19939" y="0"/>
                </a:moveTo>
                <a:lnTo>
                  <a:pt x="5969" y="0"/>
                </a:lnTo>
                <a:lnTo>
                  <a:pt x="0" y="5968"/>
                </a:lnTo>
                <a:lnTo>
                  <a:pt x="0" y="12953"/>
                </a:lnTo>
                <a:lnTo>
                  <a:pt x="0" y="19938"/>
                </a:lnTo>
                <a:lnTo>
                  <a:pt x="5333" y="25907"/>
                </a:lnTo>
                <a:lnTo>
                  <a:pt x="19939" y="25907"/>
                </a:lnTo>
                <a:lnTo>
                  <a:pt x="25907" y="19938"/>
                </a:lnTo>
                <a:lnTo>
                  <a:pt x="25907" y="5968"/>
                </a:lnTo>
                <a:lnTo>
                  <a:pt x="19939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7624571" y="751331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4">
                <a:moveTo>
                  <a:pt x="19938" y="0"/>
                </a:moveTo>
                <a:lnTo>
                  <a:pt x="5969" y="0"/>
                </a:lnTo>
                <a:lnTo>
                  <a:pt x="0" y="5968"/>
                </a:lnTo>
                <a:lnTo>
                  <a:pt x="0" y="12953"/>
                </a:lnTo>
                <a:lnTo>
                  <a:pt x="0" y="19938"/>
                </a:lnTo>
                <a:lnTo>
                  <a:pt x="5969" y="25907"/>
                </a:lnTo>
                <a:lnTo>
                  <a:pt x="19938" y="25907"/>
                </a:lnTo>
                <a:lnTo>
                  <a:pt x="25907" y="19938"/>
                </a:lnTo>
                <a:lnTo>
                  <a:pt x="25907" y="5968"/>
                </a:lnTo>
                <a:lnTo>
                  <a:pt x="19938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7473695" y="751331"/>
            <a:ext cx="27940" cy="26034"/>
          </a:xfrm>
          <a:custGeom>
            <a:avLst/>
            <a:gdLst/>
            <a:ahLst/>
            <a:cxnLst/>
            <a:rect l="l" t="t" r="r" b="b"/>
            <a:pathLst>
              <a:path w="27940" h="26034">
                <a:moveTo>
                  <a:pt x="21208" y="0"/>
                </a:moveTo>
                <a:lnTo>
                  <a:pt x="6223" y="0"/>
                </a:lnTo>
                <a:lnTo>
                  <a:pt x="0" y="5968"/>
                </a:lnTo>
                <a:lnTo>
                  <a:pt x="0" y="12953"/>
                </a:lnTo>
                <a:lnTo>
                  <a:pt x="0" y="19938"/>
                </a:lnTo>
                <a:lnTo>
                  <a:pt x="6223" y="25907"/>
                </a:lnTo>
                <a:lnTo>
                  <a:pt x="21208" y="25907"/>
                </a:lnTo>
                <a:lnTo>
                  <a:pt x="27431" y="19938"/>
                </a:lnTo>
                <a:lnTo>
                  <a:pt x="27431" y="5968"/>
                </a:lnTo>
                <a:lnTo>
                  <a:pt x="21208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7325868" y="751331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4">
                <a:moveTo>
                  <a:pt x="19938" y="0"/>
                </a:moveTo>
                <a:lnTo>
                  <a:pt x="5968" y="0"/>
                </a:lnTo>
                <a:lnTo>
                  <a:pt x="0" y="5968"/>
                </a:lnTo>
                <a:lnTo>
                  <a:pt x="0" y="12953"/>
                </a:lnTo>
                <a:lnTo>
                  <a:pt x="0" y="19938"/>
                </a:lnTo>
                <a:lnTo>
                  <a:pt x="5333" y="25907"/>
                </a:lnTo>
                <a:lnTo>
                  <a:pt x="19938" y="25907"/>
                </a:lnTo>
                <a:lnTo>
                  <a:pt x="25907" y="19938"/>
                </a:lnTo>
                <a:lnTo>
                  <a:pt x="25907" y="5968"/>
                </a:lnTo>
                <a:lnTo>
                  <a:pt x="19938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7923276" y="600455"/>
            <a:ext cx="26034" cy="27940"/>
          </a:xfrm>
          <a:custGeom>
            <a:avLst/>
            <a:gdLst/>
            <a:ahLst/>
            <a:cxnLst/>
            <a:rect l="l" t="t" r="r" b="b"/>
            <a:pathLst>
              <a:path w="26034" h="27940">
                <a:moveTo>
                  <a:pt x="19939" y="0"/>
                </a:moveTo>
                <a:lnTo>
                  <a:pt x="5969" y="0"/>
                </a:lnTo>
                <a:lnTo>
                  <a:pt x="0" y="6223"/>
                </a:lnTo>
                <a:lnTo>
                  <a:pt x="0" y="13716"/>
                </a:lnTo>
                <a:lnTo>
                  <a:pt x="0" y="21209"/>
                </a:lnTo>
                <a:lnTo>
                  <a:pt x="5969" y="27432"/>
                </a:lnTo>
                <a:lnTo>
                  <a:pt x="19939" y="27432"/>
                </a:lnTo>
                <a:lnTo>
                  <a:pt x="25907" y="21209"/>
                </a:lnTo>
                <a:lnTo>
                  <a:pt x="25907" y="6223"/>
                </a:lnTo>
                <a:lnTo>
                  <a:pt x="199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7773923" y="600455"/>
            <a:ext cx="26034" cy="27940"/>
          </a:xfrm>
          <a:custGeom>
            <a:avLst/>
            <a:gdLst/>
            <a:ahLst/>
            <a:cxnLst/>
            <a:rect l="l" t="t" r="r" b="b"/>
            <a:pathLst>
              <a:path w="26034" h="27940">
                <a:moveTo>
                  <a:pt x="19939" y="0"/>
                </a:moveTo>
                <a:lnTo>
                  <a:pt x="5969" y="0"/>
                </a:lnTo>
                <a:lnTo>
                  <a:pt x="0" y="6223"/>
                </a:lnTo>
                <a:lnTo>
                  <a:pt x="0" y="13716"/>
                </a:lnTo>
                <a:lnTo>
                  <a:pt x="0" y="21209"/>
                </a:lnTo>
                <a:lnTo>
                  <a:pt x="5333" y="27432"/>
                </a:lnTo>
                <a:lnTo>
                  <a:pt x="19939" y="27432"/>
                </a:lnTo>
                <a:lnTo>
                  <a:pt x="25907" y="21209"/>
                </a:lnTo>
                <a:lnTo>
                  <a:pt x="25907" y="6223"/>
                </a:lnTo>
                <a:lnTo>
                  <a:pt x="199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7624571" y="600455"/>
            <a:ext cx="26034" cy="27940"/>
          </a:xfrm>
          <a:custGeom>
            <a:avLst/>
            <a:gdLst/>
            <a:ahLst/>
            <a:cxnLst/>
            <a:rect l="l" t="t" r="r" b="b"/>
            <a:pathLst>
              <a:path w="26034" h="27940">
                <a:moveTo>
                  <a:pt x="19938" y="0"/>
                </a:moveTo>
                <a:lnTo>
                  <a:pt x="5969" y="0"/>
                </a:lnTo>
                <a:lnTo>
                  <a:pt x="0" y="6223"/>
                </a:lnTo>
                <a:lnTo>
                  <a:pt x="0" y="13716"/>
                </a:lnTo>
                <a:lnTo>
                  <a:pt x="0" y="21209"/>
                </a:lnTo>
                <a:lnTo>
                  <a:pt x="5969" y="27432"/>
                </a:lnTo>
                <a:lnTo>
                  <a:pt x="19938" y="27432"/>
                </a:lnTo>
                <a:lnTo>
                  <a:pt x="25907" y="21209"/>
                </a:lnTo>
                <a:lnTo>
                  <a:pt x="25907" y="6223"/>
                </a:lnTo>
                <a:lnTo>
                  <a:pt x="19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7473695" y="60045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40">
                <a:moveTo>
                  <a:pt x="21208" y="0"/>
                </a:moveTo>
                <a:lnTo>
                  <a:pt x="6223" y="0"/>
                </a:lnTo>
                <a:lnTo>
                  <a:pt x="0" y="6223"/>
                </a:lnTo>
                <a:lnTo>
                  <a:pt x="0" y="13716"/>
                </a:lnTo>
                <a:lnTo>
                  <a:pt x="0" y="21209"/>
                </a:lnTo>
                <a:lnTo>
                  <a:pt x="6223" y="27432"/>
                </a:lnTo>
                <a:lnTo>
                  <a:pt x="21208" y="27432"/>
                </a:lnTo>
                <a:lnTo>
                  <a:pt x="27431" y="21209"/>
                </a:lnTo>
                <a:lnTo>
                  <a:pt x="27431" y="6223"/>
                </a:lnTo>
                <a:lnTo>
                  <a:pt x="212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7325868" y="600455"/>
            <a:ext cx="26034" cy="27940"/>
          </a:xfrm>
          <a:custGeom>
            <a:avLst/>
            <a:gdLst/>
            <a:ahLst/>
            <a:cxnLst/>
            <a:rect l="l" t="t" r="r" b="b"/>
            <a:pathLst>
              <a:path w="26034" h="27940">
                <a:moveTo>
                  <a:pt x="19938" y="0"/>
                </a:moveTo>
                <a:lnTo>
                  <a:pt x="5968" y="0"/>
                </a:lnTo>
                <a:lnTo>
                  <a:pt x="0" y="6223"/>
                </a:lnTo>
                <a:lnTo>
                  <a:pt x="0" y="13716"/>
                </a:lnTo>
                <a:lnTo>
                  <a:pt x="0" y="21209"/>
                </a:lnTo>
                <a:lnTo>
                  <a:pt x="5333" y="27432"/>
                </a:lnTo>
                <a:lnTo>
                  <a:pt x="19938" y="27432"/>
                </a:lnTo>
                <a:lnTo>
                  <a:pt x="25907" y="21209"/>
                </a:lnTo>
                <a:lnTo>
                  <a:pt x="25907" y="6223"/>
                </a:lnTo>
                <a:lnTo>
                  <a:pt x="19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7923276" y="451104"/>
            <a:ext cx="26034" cy="27940"/>
          </a:xfrm>
          <a:custGeom>
            <a:avLst/>
            <a:gdLst/>
            <a:ahLst/>
            <a:cxnLst/>
            <a:rect l="l" t="t" r="r" b="b"/>
            <a:pathLst>
              <a:path w="26034" h="27940">
                <a:moveTo>
                  <a:pt x="19939" y="0"/>
                </a:moveTo>
                <a:lnTo>
                  <a:pt x="5969" y="0"/>
                </a:lnTo>
                <a:lnTo>
                  <a:pt x="0" y="6223"/>
                </a:lnTo>
                <a:lnTo>
                  <a:pt x="0" y="13716"/>
                </a:lnTo>
                <a:lnTo>
                  <a:pt x="0" y="21082"/>
                </a:lnTo>
                <a:lnTo>
                  <a:pt x="5969" y="26924"/>
                </a:lnTo>
                <a:lnTo>
                  <a:pt x="12953" y="27432"/>
                </a:lnTo>
                <a:lnTo>
                  <a:pt x="19939" y="27432"/>
                </a:lnTo>
                <a:lnTo>
                  <a:pt x="25907" y="21082"/>
                </a:lnTo>
                <a:lnTo>
                  <a:pt x="25907" y="6223"/>
                </a:lnTo>
                <a:lnTo>
                  <a:pt x="19939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7773923" y="451104"/>
            <a:ext cx="26034" cy="27940"/>
          </a:xfrm>
          <a:custGeom>
            <a:avLst/>
            <a:gdLst/>
            <a:ahLst/>
            <a:cxnLst/>
            <a:rect l="l" t="t" r="r" b="b"/>
            <a:pathLst>
              <a:path w="26034" h="27940">
                <a:moveTo>
                  <a:pt x="19939" y="0"/>
                </a:moveTo>
                <a:lnTo>
                  <a:pt x="5969" y="0"/>
                </a:lnTo>
                <a:lnTo>
                  <a:pt x="0" y="6223"/>
                </a:lnTo>
                <a:lnTo>
                  <a:pt x="0" y="13716"/>
                </a:lnTo>
                <a:lnTo>
                  <a:pt x="0" y="21082"/>
                </a:lnTo>
                <a:lnTo>
                  <a:pt x="5333" y="26924"/>
                </a:lnTo>
                <a:lnTo>
                  <a:pt x="12953" y="27432"/>
                </a:lnTo>
                <a:lnTo>
                  <a:pt x="19939" y="27432"/>
                </a:lnTo>
                <a:lnTo>
                  <a:pt x="25907" y="21082"/>
                </a:lnTo>
                <a:lnTo>
                  <a:pt x="25907" y="6223"/>
                </a:lnTo>
                <a:lnTo>
                  <a:pt x="19939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7624571" y="451104"/>
            <a:ext cx="26034" cy="27940"/>
          </a:xfrm>
          <a:custGeom>
            <a:avLst/>
            <a:gdLst/>
            <a:ahLst/>
            <a:cxnLst/>
            <a:rect l="l" t="t" r="r" b="b"/>
            <a:pathLst>
              <a:path w="26034" h="27940">
                <a:moveTo>
                  <a:pt x="19938" y="0"/>
                </a:moveTo>
                <a:lnTo>
                  <a:pt x="5969" y="0"/>
                </a:lnTo>
                <a:lnTo>
                  <a:pt x="0" y="6223"/>
                </a:lnTo>
                <a:lnTo>
                  <a:pt x="0" y="13716"/>
                </a:lnTo>
                <a:lnTo>
                  <a:pt x="0" y="21082"/>
                </a:lnTo>
                <a:lnTo>
                  <a:pt x="5969" y="26924"/>
                </a:lnTo>
                <a:lnTo>
                  <a:pt x="12953" y="27432"/>
                </a:lnTo>
                <a:lnTo>
                  <a:pt x="19938" y="27432"/>
                </a:lnTo>
                <a:lnTo>
                  <a:pt x="25907" y="21082"/>
                </a:lnTo>
                <a:lnTo>
                  <a:pt x="25907" y="6223"/>
                </a:lnTo>
                <a:lnTo>
                  <a:pt x="19938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7473695" y="451104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40">
                <a:moveTo>
                  <a:pt x="21208" y="0"/>
                </a:moveTo>
                <a:lnTo>
                  <a:pt x="6223" y="0"/>
                </a:lnTo>
                <a:lnTo>
                  <a:pt x="0" y="6223"/>
                </a:lnTo>
                <a:lnTo>
                  <a:pt x="0" y="13716"/>
                </a:lnTo>
                <a:lnTo>
                  <a:pt x="0" y="21082"/>
                </a:lnTo>
                <a:lnTo>
                  <a:pt x="6223" y="26924"/>
                </a:lnTo>
                <a:lnTo>
                  <a:pt x="13715" y="27432"/>
                </a:lnTo>
                <a:lnTo>
                  <a:pt x="21208" y="27432"/>
                </a:lnTo>
                <a:lnTo>
                  <a:pt x="27431" y="21082"/>
                </a:lnTo>
                <a:lnTo>
                  <a:pt x="27431" y="6223"/>
                </a:lnTo>
                <a:lnTo>
                  <a:pt x="21208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7325868" y="451104"/>
            <a:ext cx="26034" cy="27940"/>
          </a:xfrm>
          <a:custGeom>
            <a:avLst/>
            <a:gdLst/>
            <a:ahLst/>
            <a:cxnLst/>
            <a:rect l="l" t="t" r="r" b="b"/>
            <a:pathLst>
              <a:path w="26034" h="27940">
                <a:moveTo>
                  <a:pt x="19938" y="0"/>
                </a:moveTo>
                <a:lnTo>
                  <a:pt x="5968" y="0"/>
                </a:lnTo>
                <a:lnTo>
                  <a:pt x="0" y="6223"/>
                </a:lnTo>
                <a:lnTo>
                  <a:pt x="0" y="13716"/>
                </a:lnTo>
                <a:lnTo>
                  <a:pt x="0" y="21082"/>
                </a:lnTo>
                <a:lnTo>
                  <a:pt x="5333" y="26924"/>
                </a:lnTo>
                <a:lnTo>
                  <a:pt x="12953" y="27432"/>
                </a:lnTo>
                <a:lnTo>
                  <a:pt x="19938" y="27432"/>
                </a:lnTo>
                <a:lnTo>
                  <a:pt x="25907" y="21082"/>
                </a:lnTo>
                <a:lnTo>
                  <a:pt x="25907" y="6223"/>
                </a:lnTo>
                <a:lnTo>
                  <a:pt x="19938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7923276" y="301752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19939" y="0"/>
                </a:moveTo>
                <a:lnTo>
                  <a:pt x="5969" y="0"/>
                </a:lnTo>
                <a:lnTo>
                  <a:pt x="0" y="5969"/>
                </a:lnTo>
                <a:lnTo>
                  <a:pt x="0" y="12953"/>
                </a:lnTo>
                <a:lnTo>
                  <a:pt x="0" y="19938"/>
                </a:lnTo>
                <a:lnTo>
                  <a:pt x="5969" y="25908"/>
                </a:lnTo>
                <a:lnTo>
                  <a:pt x="19939" y="25908"/>
                </a:lnTo>
                <a:lnTo>
                  <a:pt x="25907" y="19938"/>
                </a:lnTo>
                <a:lnTo>
                  <a:pt x="25907" y="5969"/>
                </a:lnTo>
                <a:lnTo>
                  <a:pt x="199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7773923" y="301752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19939" y="0"/>
                </a:moveTo>
                <a:lnTo>
                  <a:pt x="5969" y="0"/>
                </a:lnTo>
                <a:lnTo>
                  <a:pt x="0" y="5969"/>
                </a:lnTo>
                <a:lnTo>
                  <a:pt x="0" y="12953"/>
                </a:lnTo>
                <a:lnTo>
                  <a:pt x="0" y="19938"/>
                </a:lnTo>
                <a:lnTo>
                  <a:pt x="5333" y="25908"/>
                </a:lnTo>
                <a:lnTo>
                  <a:pt x="19939" y="25908"/>
                </a:lnTo>
                <a:lnTo>
                  <a:pt x="25907" y="19938"/>
                </a:lnTo>
                <a:lnTo>
                  <a:pt x="25907" y="5969"/>
                </a:lnTo>
                <a:lnTo>
                  <a:pt x="199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7624571" y="301752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19938" y="0"/>
                </a:moveTo>
                <a:lnTo>
                  <a:pt x="5969" y="0"/>
                </a:lnTo>
                <a:lnTo>
                  <a:pt x="0" y="5969"/>
                </a:lnTo>
                <a:lnTo>
                  <a:pt x="0" y="12953"/>
                </a:lnTo>
                <a:lnTo>
                  <a:pt x="0" y="19938"/>
                </a:lnTo>
                <a:lnTo>
                  <a:pt x="5969" y="25908"/>
                </a:lnTo>
                <a:lnTo>
                  <a:pt x="19938" y="25908"/>
                </a:lnTo>
                <a:lnTo>
                  <a:pt x="25907" y="19938"/>
                </a:lnTo>
                <a:lnTo>
                  <a:pt x="25907" y="5969"/>
                </a:lnTo>
                <a:lnTo>
                  <a:pt x="19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7473695" y="301752"/>
            <a:ext cx="27940" cy="26034"/>
          </a:xfrm>
          <a:custGeom>
            <a:avLst/>
            <a:gdLst/>
            <a:ahLst/>
            <a:cxnLst/>
            <a:rect l="l" t="t" r="r" b="b"/>
            <a:pathLst>
              <a:path w="27940" h="26035">
                <a:moveTo>
                  <a:pt x="21208" y="0"/>
                </a:moveTo>
                <a:lnTo>
                  <a:pt x="6223" y="0"/>
                </a:lnTo>
                <a:lnTo>
                  <a:pt x="0" y="5969"/>
                </a:lnTo>
                <a:lnTo>
                  <a:pt x="0" y="12953"/>
                </a:lnTo>
                <a:lnTo>
                  <a:pt x="0" y="19938"/>
                </a:lnTo>
                <a:lnTo>
                  <a:pt x="6223" y="25908"/>
                </a:lnTo>
                <a:lnTo>
                  <a:pt x="21208" y="25908"/>
                </a:lnTo>
                <a:lnTo>
                  <a:pt x="27431" y="19938"/>
                </a:lnTo>
                <a:lnTo>
                  <a:pt x="27431" y="5969"/>
                </a:lnTo>
                <a:lnTo>
                  <a:pt x="212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7325868" y="301752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19938" y="0"/>
                </a:moveTo>
                <a:lnTo>
                  <a:pt x="5968" y="0"/>
                </a:lnTo>
                <a:lnTo>
                  <a:pt x="0" y="5969"/>
                </a:lnTo>
                <a:lnTo>
                  <a:pt x="0" y="12953"/>
                </a:lnTo>
                <a:lnTo>
                  <a:pt x="0" y="19938"/>
                </a:lnTo>
                <a:lnTo>
                  <a:pt x="5333" y="25908"/>
                </a:lnTo>
                <a:lnTo>
                  <a:pt x="19938" y="25908"/>
                </a:lnTo>
                <a:lnTo>
                  <a:pt x="25907" y="19938"/>
                </a:lnTo>
                <a:lnTo>
                  <a:pt x="25907" y="5969"/>
                </a:lnTo>
                <a:lnTo>
                  <a:pt x="19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4" name="object 34" descr=""/>
          <p:cNvGrpSpPr/>
          <p:nvPr/>
        </p:nvGrpSpPr>
        <p:grpSpPr>
          <a:xfrm>
            <a:off x="6702552" y="1586293"/>
            <a:ext cx="2444750" cy="3560445"/>
            <a:chOff x="6702552" y="1586293"/>
            <a:chExt cx="2444750" cy="3560445"/>
          </a:xfrm>
        </p:grpSpPr>
        <p:sp>
          <p:nvSpPr>
            <p:cNvPr id="35" name="object 35" descr=""/>
            <p:cNvSpPr/>
            <p:nvPr/>
          </p:nvSpPr>
          <p:spPr>
            <a:xfrm>
              <a:off x="8435340" y="1591055"/>
              <a:ext cx="707390" cy="3550920"/>
            </a:xfrm>
            <a:custGeom>
              <a:avLst/>
              <a:gdLst/>
              <a:ahLst/>
              <a:cxnLst/>
              <a:rect l="l" t="t" r="r" b="b"/>
              <a:pathLst>
                <a:path w="707390" h="3550920">
                  <a:moveTo>
                    <a:pt x="0" y="3550921"/>
                  </a:moveTo>
                  <a:lnTo>
                    <a:pt x="0" y="629666"/>
                  </a:lnTo>
                  <a:lnTo>
                    <a:pt x="1777" y="584746"/>
                  </a:lnTo>
                  <a:lnTo>
                    <a:pt x="7030" y="540672"/>
                  </a:lnTo>
                  <a:lnTo>
                    <a:pt x="15638" y="497549"/>
                  </a:lnTo>
                  <a:lnTo>
                    <a:pt x="27480" y="455485"/>
                  </a:lnTo>
                  <a:lnTo>
                    <a:pt x="42437" y="414587"/>
                  </a:lnTo>
                  <a:lnTo>
                    <a:pt x="60387" y="374963"/>
                  </a:lnTo>
                  <a:lnTo>
                    <a:pt x="81212" y="336719"/>
                  </a:lnTo>
                  <a:lnTo>
                    <a:pt x="104790" y="299963"/>
                  </a:lnTo>
                  <a:lnTo>
                    <a:pt x="131002" y="264802"/>
                  </a:lnTo>
                  <a:lnTo>
                    <a:pt x="159727" y="231342"/>
                  </a:lnTo>
                  <a:lnTo>
                    <a:pt x="190845" y="199691"/>
                  </a:lnTo>
                  <a:lnTo>
                    <a:pt x="224235" y="169957"/>
                  </a:lnTo>
                  <a:lnTo>
                    <a:pt x="259778" y="142246"/>
                  </a:lnTo>
                  <a:lnTo>
                    <a:pt x="297353" y="116666"/>
                  </a:lnTo>
                  <a:lnTo>
                    <a:pt x="336840" y="93324"/>
                  </a:lnTo>
                  <a:lnTo>
                    <a:pt x="378119" y="72326"/>
                  </a:lnTo>
                  <a:lnTo>
                    <a:pt x="421069" y="53780"/>
                  </a:lnTo>
                  <a:lnTo>
                    <a:pt x="465570" y="37794"/>
                  </a:lnTo>
                  <a:lnTo>
                    <a:pt x="511502" y="24474"/>
                  </a:lnTo>
                  <a:lnTo>
                    <a:pt x="558745" y="13927"/>
                  </a:lnTo>
                  <a:lnTo>
                    <a:pt x="607179" y="6261"/>
                  </a:lnTo>
                  <a:lnTo>
                    <a:pt x="656682" y="1583"/>
                  </a:lnTo>
                  <a:lnTo>
                    <a:pt x="70713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6702552" y="4607051"/>
              <a:ext cx="2440305" cy="0"/>
            </a:xfrm>
            <a:custGeom>
              <a:avLst/>
              <a:gdLst/>
              <a:ahLst/>
              <a:cxnLst/>
              <a:rect l="l" t="t" r="r" b="b"/>
              <a:pathLst>
                <a:path w="2440304" h="0">
                  <a:moveTo>
                    <a:pt x="0" y="0"/>
                  </a:moveTo>
                  <a:lnTo>
                    <a:pt x="243992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33232" y="4506467"/>
              <a:ext cx="195072" cy="217931"/>
            </a:xfrm>
            <a:prstGeom prst="rect">
              <a:avLst/>
            </a:prstGeom>
          </p:spPr>
        </p:pic>
      </p:grpSp>
      <p:grpSp>
        <p:nvGrpSpPr>
          <p:cNvPr id="38" name="object 38" descr=""/>
          <p:cNvGrpSpPr/>
          <p:nvPr/>
        </p:nvGrpSpPr>
        <p:grpSpPr>
          <a:xfrm>
            <a:off x="-4762" y="2716261"/>
            <a:ext cx="535305" cy="938530"/>
            <a:chOff x="-4762" y="2716261"/>
            <a:chExt cx="535305" cy="938530"/>
          </a:xfrm>
        </p:grpSpPr>
        <p:sp>
          <p:nvSpPr>
            <p:cNvPr id="39" name="object 39" descr=""/>
            <p:cNvSpPr/>
            <p:nvPr/>
          </p:nvSpPr>
          <p:spPr>
            <a:xfrm>
              <a:off x="0" y="2721024"/>
              <a:ext cx="520065" cy="436880"/>
            </a:xfrm>
            <a:custGeom>
              <a:avLst/>
              <a:gdLst/>
              <a:ahLst/>
              <a:cxnLst/>
              <a:rect l="l" t="t" r="r" b="b"/>
              <a:pathLst>
                <a:path w="520065" h="436880">
                  <a:moveTo>
                    <a:pt x="519582" y="218390"/>
                  </a:moveTo>
                  <a:lnTo>
                    <a:pt x="508648" y="255781"/>
                  </a:lnTo>
                  <a:lnTo>
                    <a:pt x="476964" y="291392"/>
                  </a:lnTo>
                  <a:lnTo>
                    <a:pt x="426166" y="324794"/>
                  </a:lnTo>
                  <a:lnTo>
                    <a:pt x="357887" y="355554"/>
                  </a:lnTo>
                  <a:lnTo>
                    <a:pt x="317704" y="369809"/>
                  </a:lnTo>
                  <a:lnTo>
                    <a:pt x="273763" y="383242"/>
                  </a:lnTo>
                  <a:lnTo>
                    <a:pt x="226269" y="395799"/>
                  </a:lnTo>
                  <a:lnTo>
                    <a:pt x="175427" y="407427"/>
                  </a:lnTo>
                  <a:lnTo>
                    <a:pt x="121441" y="418070"/>
                  </a:lnTo>
                  <a:lnTo>
                    <a:pt x="64514" y="427677"/>
                  </a:lnTo>
                  <a:lnTo>
                    <a:pt x="4853" y="436191"/>
                  </a:lnTo>
                  <a:lnTo>
                    <a:pt x="0" y="436766"/>
                  </a:lnTo>
                </a:path>
                <a:path w="520065" h="436880">
                  <a:moveTo>
                    <a:pt x="0" y="0"/>
                  </a:moveTo>
                  <a:lnTo>
                    <a:pt x="64256" y="8981"/>
                  </a:lnTo>
                  <a:lnTo>
                    <a:pt x="121152" y="18522"/>
                  </a:lnTo>
                  <a:lnTo>
                    <a:pt x="175114" y="29112"/>
                  </a:lnTo>
                  <a:lnTo>
                    <a:pt x="225941" y="40696"/>
                  </a:lnTo>
                  <a:lnTo>
                    <a:pt x="273426" y="53222"/>
                  </a:lnTo>
                  <a:lnTo>
                    <a:pt x="317366" y="66634"/>
                  </a:lnTo>
                  <a:lnTo>
                    <a:pt x="357556" y="80880"/>
                  </a:lnTo>
                  <a:lnTo>
                    <a:pt x="393793" y="95906"/>
                  </a:lnTo>
                  <a:lnTo>
                    <a:pt x="453587" y="128080"/>
                  </a:lnTo>
                  <a:lnTo>
                    <a:pt x="495115" y="162726"/>
                  </a:lnTo>
                  <a:lnTo>
                    <a:pt x="516742" y="199415"/>
                  </a:lnTo>
                  <a:lnTo>
                    <a:pt x="519582" y="21839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0" y="2962408"/>
              <a:ext cx="520065" cy="438150"/>
            </a:xfrm>
            <a:custGeom>
              <a:avLst/>
              <a:gdLst/>
              <a:ahLst/>
              <a:cxnLst/>
              <a:rect l="l" t="t" r="r" b="b"/>
              <a:pathLst>
                <a:path w="520065" h="438150">
                  <a:moveTo>
                    <a:pt x="519684" y="218940"/>
                  </a:moveTo>
                  <a:lnTo>
                    <a:pt x="508760" y="256531"/>
                  </a:lnTo>
                  <a:lnTo>
                    <a:pt x="477080" y="292307"/>
                  </a:lnTo>
                  <a:lnTo>
                    <a:pt x="426278" y="325836"/>
                  </a:lnTo>
                  <a:lnTo>
                    <a:pt x="357988" y="356685"/>
                  </a:lnTo>
                  <a:lnTo>
                    <a:pt x="317796" y="370969"/>
                  </a:lnTo>
                  <a:lnTo>
                    <a:pt x="273845" y="384422"/>
                  </a:lnTo>
                  <a:lnTo>
                    <a:pt x="226339" y="396988"/>
                  </a:lnTo>
                  <a:lnTo>
                    <a:pt x="175482" y="408614"/>
                  </a:lnTo>
                  <a:lnTo>
                    <a:pt x="121479" y="419246"/>
                  </a:lnTo>
                  <a:lnTo>
                    <a:pt x="64535" y="428829"/>
                  </a:lnTo>
                  <a:lnTo>
                    <a:pt x="4853" y="437310"/>
                  </a:lnTo>
                  <a:lnTo>
                    <a:pt x="0" y="437881"/>
                  </a:lnTo>
                </a:path>
                <a:path w="520065" h="438150">
                  <a:moveTo>
                    <a:pt x="0" y="0"/>
                  </a:moveTo>
                  <a:lnTo>
                    <a:pt x="64535" y="9052"/>
                  </a:lnTo>
                  <a:lnTo>
                    <a:pt x="121479" y="18635"/>
                  </a:lnTo>
                  <a:lnTo>
                    <a:pt x="175482" y="29267"/>
                  </a:lnTo>
                  <a:lnTo>
                    <a:pt x="226339" y="40893"/>
                  </a:lnTo>
                  <a:lnTo>
                    <a:pt x="273845" y="53459"/>
                  </a:lnTo>
                  <a:lnTo>
                    <a:pt x="317796" y="66911"/>
                  </a:lnTo>
                  <a:lnTo>
                    <a:pt x="357988" y="81196"/>
                  </a:lnTo>
                  <a:lnTo>
                    <a:pt x="394217" y="96258"/>
                  </a:lnTo>
                  <a:lnTo>
                    <a:pt x="453968" y="128501"/>
                  </a:lnTo>
                  <a:lnTo>
                    <a:pt x="495413" y="163208"/>
                  </a:lnTo>
                  <a:lnTo>
                    <a:pt x="516919" y="199945"/>
                  </a:lnTo>
                  <a:lnTo>
                    <a:pt x="519684" y="21894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0" y="3212118"/>
              <a:ext cx="525780" cy="438150"/>
            </a:xfrm>
            <a:custGeom>
              <a:avLst/>
              <a:gdLst/>
              <a:ahLst/>
              <a:cxnLst/>
              <a:rect l="l" t="t" r="r" b="b"/>
              <a:pathLst>
                <a:path w="525780" h="438150">
                  <a:moveTo>
                    <a:pt x="525665" y="218786"/>
                  </a:moveTo>
                  <a:lnTo>
                    <a:pt x="514734" y="256176"/>
                  </a:lnTo>
                  <a:lnTo>
                    <a:pt x="483053" y="291788"/>
                  </a:lnTo>
                  <a:lnTo>
                    <a:pt x="432256" y="325189"/>
                  </a:lnTo>
                  <a:lnTo>
                    <a:pt x="363979" y="355950"/>
                  </a:lnTo>
                  <a:lnTo>
                    <a:pt x="323796" y="370205"/>
                  </a:lnTo>
                  <a:lnTo>
                    <a:pt x="279855" y="383638"/>
                  </a:lnTo>
                  <a:lnTo>
                    <a:pt x="232362" y="396195"/>
                  </a:lnTo>
                  <a:lnTo>
                    <a:pt x="181520" y="407822"/>
                  </a:lnTo>
                  <a:lnTo>
                    <a:pt x="127534" y="418466"/>
                  </a:lnTo>
                  <a:lnTo>
                    <a:pt x="70608" y="428072"/>
                  </a:lnTo>
                  <a:lnTo>
                    <a:pt x="10946" y="436587"/>
                  </a:lnTo>
                  <a:lnTo>
                    <a:pt x="0" y="437884"/>
                  </a:lnTo>
                </a:path>
                <a:path w="525780" h="438150">
                  <a:moveTo>
                    <a:pt x="0" y="0"/>
                  </a:moveTo>
                  <a:lnTo>
                    <a:pt x="70743" y="9772"/>
                  </a:lnTo>
                  <a:lnTo>
                    <a:pt x="127663" y="19333"/>
                  </a:lnTo>
                  <a:lnTo>
                    <a:pt x="181643" y="29934"/>
                  </a:lnTo>
                  <a:lnTo>
                    <a:pt x="232477" y="41522"/>
                  </a:lnTo>
                  <a:lnTo>
                    <a:pt x="279963" y="54043"/>
                  </a:lnTo>
                  <a:lnTo>
                    <a:pt x="323895" y="67443"/>
                  </a:lnTo>
                  <a:lnTo>
                    <a:pt x="364069" y="81669"/>
                  </a:lnTo>
                  <a:lnTo>
                    <a:pt x="400281" y="96668"/>
                  </a:lnTo>
                  <a:lnTo>
                    <a:pt x="460001" y="128768"/>
                  </a:lnTo>
                  <a:lnTo>
                    <a:pt x="501422" y="163315"/>
                  </a:lnTo>
                  <a:lnTo>
                    <a:pt x="522908" y="199880"/>
                  </a:lnTo>
                  <a:lnTo>
                    <a:pt x="525665" y="21878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2" name="object 42" descr=""/>
          <p:cNvGrpSpPr/>
          <p:nvPr/>
        </p:nvGrpSpPr>
        <p:grpSpPr>
          <a:xfrm>
            <a:off x="0" y="0"/>
            <a:ext cx="1221105" cy="777240"/>
            <a:chOff x="0" y="0"/>
            <a:chExt cx="1221105" cy="777240"/>
          </a:xfrm>
        </p:grpSpPr>
        <p:sp>
          <p:nvSpPr>
            <p:cNvPr id="43" name="object 43" descr=""/>
            <p:cNvSpPr/>
            <p:nvPr/>
          </p:nvSpPr>
          <p:spPr>
            <a:xfrm>
              <a:off x="26413" y="0"/>
              <a:ext cx="1168400" cy="502920"/>
            </a:xfrm>
            <a:custGeom>
              <a:avLst/>
              <a:gdLst/>
              <a:ahLst/>
              <a:cxnLst/>
              <a:rect l="l" t="t" r="r" b="b"/>
              <a:pathLst>
                <a:path w="1168400" h="502920">
                  <a:moveTo>
                    <a:pt x="1168146" y="0"/>
                  </a:moveTo>
                  <a:lnTo>
                    <a:pt x="0" y="0"/>
                  </a:lnTo>
                  <a:lnTo>
                    <a:pt x="1943" y="14863"/>
                  </a:lnTo>
                  <a:lnTo>
                    <a:pt x="11760" y="60742"/>
                  </a:lnTo>
                  <a:lnTo>
                    <a:pt x="25075" y="105212"/>
                  </a:lnTo>
                  <a:lnTo>
                    <a:pt x="41735" y="148125"/>
                  </a:lnTo>
                  <a:lnTo>
                    <a:pt x="61587" y="189330"/>
                  </a:lnTo>
                  <a:lnTo>
                    <a:pt x="84478" y="228677"/>
                  </a:lnTo>
                  <a:lnTo>
                    <a:pt x="110254" y="266017"/>
                  </a:lnTo>
                  <a:lnTo>
                    <a:pt x="138762" y="301199"/>
                  </a:lnTo>
                  <a:lnTo>
                    <a:pt x="169850" y="334073"/>
                  </a:lnTo>
                  <a:lnTo>
                    <a:pt x="203363" y="364490"/>
                  </a:lnTo>
                  <a:lnTo>
                    <a:pt x="239148" y="392299"/>
                  </a:lnTo>
                  <a:lnTo>
                    <a:pt x="277053" y="417352"/>
                  </a:lnTo>
                  <a:lnTo>
                    <a:pt x="316923" y="439497"/>
                  </a:lnTo>
                  <a:lnTo>
                    <a:pt x="358607" y="458585"/>
                  </a:lnTo>
                  <a:lnTo>
                    <a:pt x="401950" y="474465"/>
                  </a:lnTo>
                  <a:lnTo>
                    <a:pt x="446799" y="486989"/>
                  </a:lnTo>
                  <a:lnTo>
                    <a:pt x="493001" y="496006"/>
                  </a:lnTo>
                  <a:lnTo>
                    <a:pt x="540402" y="501366"/>
                  </a:lnTo>
                  <a:lnTo>
                    <a:pt x="588851" y="502920"/>
                  </a:lnTo>
                  <a:lnTo>
                    <a:pt x="637268" y="500573"/>
                  </a:lnTo>
                  <a:lnTo>
                    <a:pt x="684576" y="494436"/>
                  </a:lnTo>
                  <a:lnTo>
                    <a:pt x="730622" y="484661"/>
                  </a:lnTo>
                  <a:lnTo>
                    <a:pt x="775257" y="471401"/>
                  </a:lnTo>
                  <a:lnTo>
                    <a:pt x="818330" y="454808"/>
                  </a:lnTo>
                  <a:lnTo>
                    <a:pt x="859690" y="435036"/>
                  </a:lnTo>
                  <a:lnTo>
                    <a:pt x="899187" y="412236"/>
                  </a:lnTo>
                  <a:lnTo>
                    <a:pt x="936669" y="386561"/>
                  </a:lnTo>
                  <a:lnTo>
                    <a:pt x="971986" y="358165"/>
                  </a:lnTo>
                  <a:lnTo>
                    <a:pt x="1004987" y="327199"/>
                  </a:lnTo>
                  <a:lnTo>
                    <a:pt x="1035521" y="293817"/>
                  </a:lnTo>
                  <a:lnTo>
                    <a:pt x="1063439" y="258171"/>
                  </a:lnTo>
                  <a:lnTo>
                    <a:pt x="1088588" y="220414"/>
                  </a:lnTo>
                  <a:lnTo>
                    <a:pt x="1110819" y="180699"/>
                  </a:lnTo>
                  <a:lnTo>
                    <a:pt x="1129981" y="139178"/>
                  </a:lnTo>
                  <a:lnTo>
                    <a:pt x="1145922" y="96003"/>
                  </a:lnTo>
                  <a:lnTo>
                    <a:pt x="1158493" y="51329"/>
                  </a:lnTo>
                  <a:lnTo>
                    <a:pt x="1167542" y="5306"/>
                  </a:lnTo>
                  <a:lnTo>
                    <a:pt x="1168146" y="0"/>
                  </a:lnTo>
                  <a:close/>
                </a:path>
              </a:pathLst>
            </a:custGeom>
            <a:solidFill>
              <a:srgbClr val="E4EB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0" y="0"/>
              <a:ext cx="1221105" cy="777240"/>
            </a:xfrm>
            <a:custGeom>
              <a:avLst/>
              <a:gdLst/>
              <a:ahLst/>
              <a:cxnLst/>
              <a:rect l="l" t="t" r="r" b="b"/>
              <a:pathLst>
                <a:path w="1221105" h="777240">
                  <a:moveTo>
                    <a:pt x="607910" y="597662"/>
                  </a:moveTo>
                  <a:lnTo>
                    <a:pt x="600900" y="597662"/>
                  </a:lnTo>
                  <a:lnTo>
                    <a:pt x="600900" y="777239"/>
                  </a:lnTo>
                  <a:lnTo>
                    <a:pt x="607910" y="777239"/>
                  </a:lnTo>
                  <a:lnTo>
                    <a:pt x="607910" y="597662"/>
                  </a:lnTo>
                  <a:close/>
                </a:path>
                <a:path w="1221105" h="777240">
                  <a:moveTo>
                    <a:pt x="821766" y="597662"/>
                  </a:moveTo>
                  <a:lnTo>
                    <a:pt x="814755" y="597662"/>
                  </a:lnTo>
                  <a:lnTo>
                    <a:pt x="814755" y="742188"/>
                  </a:lnTo>
                  <a:lnTo>
                    <a:pt x="816851" y="741426"/>
                  </a:lnTo>
                  <a:lnTo>
                    <a:pt x="819658" y="740790"/>
                  </a:lnTo>
                  <a:lnTo>
                    <a:pt x="821766" y="739394"/>
                  </a:lnTo>
                  <a:lnTo>
                    <a:pt x="821766" y="597662"/>
                  </a:lnTo>
                  <a:close/>
                </a:path>
                <a:path w="1221105" h="777240">
                  <a:moveTo>
                    <a:pt x="821766" y="596900"/>
                  </a:moveTo>
                  <a:lnTo>
                    <a:pt x="387045" y="596900"/>
                  </a:lnTo>
                  <a:lnTo>
                    <a:pt x="387045" y="735202"/>
                  </a:lnTo>
                  <a:lnTo>
                    <a:pt x="389140" y="735838"/>
                  </a:lnTo>
                  <a:lnTo>
                    <a:pt x="391947" y="736600"/>
                  </a:lnTo>
                  <a:lnTo>
                    <a:pt x="394055" y="737997"/>
                  </a:lnTo>
                  <a:lnTo>
                    <a:pt x="394055" y="597662"/>
                  </a:lnTo>
                  <a:lnTo>
                    <a:pt x="821766" y="597662"/>
                  </a:lnTo>
                  <a:lnTo>
                    <a:pt x="821766" y="596900"/>
                  </a:lnTo>
                  <a:close/>
                </a:path>
                <a:path w="1221105" h="777240">
                  <a:moveTo>
                    <a:pt x="1035621" y="596900"/>
                  </a:moveTo>
                  <a:lnTo>
                    <a:pt x="1028611" y="596900"/>
                  </a:lnTo>
                  <a:lnTo>
                    <a:pt x="1028611" y="610235"/>
                  </a:lnTo>
                  <a:lnTo>
                    <a:pt x="1030706" y="608202"/>
                  </a:lnTo>
                  <a:lnTo>
                    <a:pt x="1033513" y="606044"/>
                  </a:lnTo>
                  <a:lnTo>
                    <a:pt x="1035621" y="604012"/>
                  </a:lnTo>
                  <a:lnTo>
                    <a:pt x="1035621" y="596900"/>
                  </a:lnTo>
                  <a:close/>
                </a:path>
                <a:path w="1221105" h="777240">
                  <a:moveTo>
                    <a:pt x="180200" y="383666"/>
                  </a:moveTo>
                  <a:lnTo>
                    <a:pt x="173189" y="383666"/>
                  </a:lnTo>
                  <a:lnTo>
                    <a:pt x="173189" y="589914"/>
                  </a:lnTo>
                  <a:lnTo>
                    <a:pt x="171081" y="589914"/>
                  </a:lnTo>
                  <a:lnTo>
                    <a:pt x="174586" y="593471"/>
                  </a:lnTo>
                  <a:lnTo>
                    <a:pt x="177393" y="596264"/>
                  </a:lnTo>
                  <a:lnTo>
                    <a:pt x="180898" y="599694"/>
                  </a:lnTo>
                  <a:lnTo>
                    <a:pt x="180898" y="596900"/>
                  </a:lnTo>
                  <a:lnTo>
                    <a:pt x="1042631" y="596900"/>
                  </a:lnTo>
                  <a:lnTo>
                    <a:pt x="1044727" y="594867"/>
                  </a:lnTo>
                  <a:lnTo>
                    <a:pt x="1046835" y="592074"/>
                  </a:lnTo>
                  <a:lnTo>
                    <a:pt x="1048651" y="590676"/>
                  </a:lnTo>
                  <a:lnTo>
                    <a:pt x="180200" y="590676"/>
                  </a:lnTo>
                  <a:lnTo>
                    <a:pt x="180200" y="383666"/>
                  </a:lnTo>
                  <a:close/>
                </a:path>
                <a:path w="1221105" h="777240">
                  <a:moveTo>
                    <a:pt x="394055" y="383666"/>
                  </a:moveTo>
                  <a:lnTo>
                    <a:pt x="387045" y="383666"/>
                  </a:lnTo>
                  <a:lnTo>
                    <a:pt x="387045" y="590676"/>
                  </a:lnTo>
                  <a:lnTo>
                    <a:pt x="394055" y="590676"/>
                  </a:lnTo>
                  <a:lnTo>
                    <a:pt x="394055" y="383666"/>
                  </a:lnTo>
                  <a:close/>
                </a:path>
                <a:path w="1221105" h="777240">
                  <a:moveTo>
                    <a:pt x="607910" y="383666"/>
                  </a:moveTo>
                  <a:lnTo>
                    <a:pt x="600900" y="383666"/>
                  </a:lnTo>
                  <a:lnTo>
                    <a:pt x="600900" y="590676"/>
                  </a:lnTo>
                  <a:lnTo>
                    <a:pt x="607910" y="590676"/>
                  </a:lnTo>
                  <a:lnTo>
                    <a:pt x="607910" y="383666"/>
                  </a:lnTo>
                  <a:close/>
                </a:path>
                <a:path w="1221105" h="777240">
                  <a:moveTo>
                    <a:pt x="821766" y="383666"/>
                  </a:moveTo>
                  <a:lnTo>
                    <a:pt x="814755" y="383666"/>
                  </a:lnTo>
                  <a:lnTo>
                    <a:pt x="814755" y="590676"/>
                  </a:lnTo>
                  <a:lnTo>
                    <a:pt x="821766" y="590676"/>
                  </a:lnTo>
                  <a:lnTo>
                    <a:pt x="821766" y="383666"/>
                  </a:lnTo>
                  <a:close/>
                </a:path>
                <a:path w="1221105" h="777240">
                  <a:moveTo>
                    <a:pt x="1036319" y="169672"/>
                  </a:moveTo>
                  <a:lnTo>
                    <a:pt x="1028611" y="169672"/>
                  </a:lnTo>
                  <a:lnTo>
                    <a:pt x="1028611" y="376682"/>
                  </a:lnTo>
                  <a:lnTo>
                    <a:pt x="36460" y="376682"/>
                  </a:lnTo>
                  <a:lnTo>
                    <a:pt x="37161" y="378713"/>
                  </a:lnTo>
                  <a:lnTo>
                    <a:pt x="37863" y="381508"/>
                  </a:lnTo>
                  <a:lnTo>
                    <a:pt x="39265" y="383666"/>
                  </a:lnTo>
                  <a:lnTo>
                    <a:pt x="1028611" y="383666"/>
                  </a:lnTo>
                  <a:lnTo>
                    <a:pt x="1028611" y="590676"/>
                  </a:lnTo>
                  <a:lnTo>
                    <a:pt x="1048651" y="590676"/>
                  </a:lnTo>
                  <a:lnTo>
                    <a:pt x="1049642" y="589914"/>
                  </a:lnTo>
                  <a:lnTo>
                    <a:pt x="1035621" y="589914"/>
                  </a:lnTo>
                  <a:lnTo>
                    <a:pt x="1035621" y="382904"/>
                  </a:lnTo>
                  <a:lnTo>
                    <a:pt x="1180757" y="382904"/>
                  </a:lnTo>
                  <a:lnTo>
                    <a:pt x="1181455" y="380873"/>
                  </a:lnTo>
                  <a:lnTo>
                    <a:pt x="1182865" y="378078"/>
                  </a:lnTo>
                  <a:lnTo>
                    <a:pt x="1183563" y="375920"/>
                  </a:lnTo>
                  <a:lnTo>
                    <a:pt x="1036319" y="375920"/>
                  </a:lnTo>
                  <a:lnTo>
                    <a:pt x="1036319" y="169672"/>
                  </a:lnTo>
                  <a:close/>
                </a:path>
                <a:path w="1221105" h="777240">
                  <a:moveTo>
                    <a:pt x="180200" y="169672"/>
                  </a:moveTo>
                  <a:lnTo>
                    <a:pt x="173189" y="169672"/>
                  </a:lnTo>
                  <a:lnTo>
                    <a:pt x="173189" y="376682"/>
                  </a:lnTo>
                  <a:lnTo>
                    <a:pt x="180200" y="376682"/>
                  </a:lnTo>
                  <a:lnTo>
                    <a:pt x="180200" y="169672"/>
                  </a:lnTo>
                  <a:close/>
                </a:path>
                <a:path w="1221105" h="777240">
                  <a:moveTo>
                    <a:pt x="394055" y="169672"/>
                  </a:moveTo>
                  <a:lnTo>
                    <a:pt x="387045" y="169672"/>
                  </a:lnTo>
                  <a:lnTo>
                    <a:pt x="387045" y="376682"/>
                  </a:lnTo>
                  <a:lnTo>
                    <a:pt x="394055" y="376682"/>
                  </a:lnTo>
                  <a:lnTo>
                    <a:pt x="394055" y="169672"/>
                  </a:lnTo>
                  <a:close/>
                </a:path>
                <a:path w="1221105" h="777240">
                  <a:moveTo>
                    <a:pt x="607910" y="169672"/>
                  </a:moveTo>
                  <a:lnTo>
                    <a:pt x="600900" y="169672"/>
                  </a:lnTo>
                  <a:lnTo>
                    <a:pt x="600900" y="376682"/>
                  </a:lnTo>
                  <a:lnTo>
                    <a:pt x="607910" y="376682"/>
                  </a:lnTo>
                  <a:lnTo>
                    <a:pt x="607910" y="169672"/>
                  </a:lnTo>
                  <a:close/>
                </a:path>
                <a:path w="1221105" h="777240">
                  <a:moveTo>
                    <a:pt x="821766" y="169672"/>
                  </a:moveTo>
                  <a:lnTo>
                    <a:pt x="814755" y="169672"/>
                  </a:lnTo>
                  <a:lnTo>
                    <a:pt x="814755" y="376682"/>
                  </a:lnTo>
                  <a:lnTo>
                    <a:pt x="821766" y="376682"/>
                  </a:lnTo>
                  <a:lnTo>
                    <a:pt x="821766" y="169672"/>
                  </a:lnTo>
                  <a:close/>
                </a:path>
                <a:path w="1221105" h="777240">
                  <a:moveTo>
                    <a:pt x="1220724" y="162687"/>
                  </a:moveTo>
                  <a:lnTo>
                    <a:pt x="0" y="162687"/>
                  </a:lnTo>
                  <a:lnTo>
                    <a:pt x="0" y="169672"/>
                  </a:lnTo>
                  <a:lnTo>
                    <a:pt x="1220724" y="169672"/>
                  </a:lnTo>
                  <a:lnTo>
                    <a:pt x="1220724" y="162687"/>
                  </a:lnTo>
                  <a:close/>
                </a:path>
                <a:path w="1221105" h="777240">
                  <a:moveTo>
                    <a:pt x="180200" y="0"/>
                  </a:moveTo>
                  <a:lnTo>
                    <a:pt x="173189" y="0"/>
                  </a:lnTo>
                  <a:lnTo>
                    <a:pt x="173189" y="162687"/>
                  </a:lnTo>
                  <a:lnTo>
                    <a:pt x="180200" y="162687"/>
                  </a:lnTo>
                  <a:lnTo>
                    <a:pt x="180200" y="0"/>
                  </a:lnTo>
                  <a:close/>
                </a:path>
                <a:path w="1221105" h="777240">
                  <a:moveTo>
                    <a:pt x="394055" y="0"/>
                  </a:moveTo>
                  <a:lnTo>
                    <a:pt x="387045" y="0"/>
                  </a:lnTo>
                  <a:lnTo>
                    <a:pt x="387045" y="162687"/>
                  </a:lnTo>
                  <a:lnTo>
                    <a:pt x="394055" y="162687"/>
                  </a:lnTo>
                  <a:lnTo>
                    <a:pt x="394055" y="0"/>
                  </a:lnTo>
                  <a:close/>
                </a:path>
                <a:path w="1221105" h="777240">
                  <a:moveTo>
                    <a:pt x="607910" y="0"/>
                  </a:moveTo>
                  <a:lnTo>
                    <a:pt x="600900" y="0"/>
                  </a:lnTo>
                  <a:lnTo>
                    <a:pt x="600900" y="162687"/>
                  </a:lnTo>
                  <a:lnTo>
                    <a:pt x="607910" y="162687"/>
                  </a:lnTo>
                  <a:lnTo>
                    <a:pt x="607910" y="0"/>
                  </a:lnTo>
                  <a:close/>
                </a:path>
                <a:path w="1221105" h="777240">
                  <a:moveTo>
                    <a:pt x="821766" y="0"/>
                  </a:moveTo>
                  <a:lnTo>
                    <a:pt x="814755" y="0"/>
                  </a:lnTo>
                  <a:lnTo>
                    <a:pt x="814755" y="162687"/>
                  </a:lnTo>
                  <a:lnTo>
                    <a:pt x="821766" y="162687"/>
                  </a:lnTo>
                  <a:lnTo>
                    <a:pt x="821766" y="0"/>
                  </a:lnTo>
                  <a:close/>
                </a:path>
                <a:path w="1221105" h="777240">
                  <a:moveTo>
                    <a:pt x="1036319" y="0"/>
                  </a:moveTo>
                  <a:lnTo>
                    <a:pt x="1028611" y="0"/>
                  </a:lnTo>
                  <a:lnTo>
                    <a:pt x="1028611" y="162687"/>
                  </a:lnTo>
                  <a:lnTo>
                    <a:pt x="1036319" y="162687"/>
                  </a:lnTo>
                  <a:lnTo>
                    <a:pt x="1036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 descr=""/>
          <p:cNvSpPr txBox="1"/>
          <p:nvPr/>
        </p:nvSpPr>
        <p:spPr>
          <a:xfrm>
            <a:off x="2204973" y="3731985"/>
            <a:ext cx="4735830" cy="321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125"/>
              </a:lnSpc>
            </a:pPr>
            <a:r>
              <a:rPr dirty="0" sz="1000" b="1">
                <a:latin typeface="Arial"/>
                <a:cs typeface="Arial"/>
              </a:rPr>
              <a:t>CREDITS:</a:t>
            </a:r>
            <a:r>
              <a:rPr dirty="0" sz="1000" spc="60" b="1">
                <a:latin typeface="Arial"/>
                <a:cs typeface="Arial"/>
              </a:rPr>
              <a:t> </a:t>
            </a:r>
            <a:r>
              <a:rPr dirty="0" sz="1000">
                <a:latin typeface="Lucida Sans Unicode"/>
                <a:cs typeface="Lucida Sans Unicode"/>
              </a:rPr>
              <a:t>This</a:t>
            </a:r>
            <a:r>
              <a:rPr dirty="0" sz="1000" spc="5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Lucida Sans Unicode"/>
                <a:cs typeface="Lucida Sans Unicode"/>
              </a:rPr>
              <a:t>presentation</a:t>
            </a:r>
            <a:r>
              <a:rPr dirty="0" sz="1000" spc="30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Lucida Sans Unicode"/>
                <a:cs typeface="Lucida Sans Unicode"/>
              </a:rPr>
              <a:t>templat</a:t>
            </a:r>
            <a:r>
              <a:rPr dirty="0" sz="1000">
                <a:latin typeface="Lucida Sans Unicode"/>
                <a:cs typeface="Lucida Sans Unicode"/>
                <a:hlinkClick r:id="rId4"/>
              </a:rPr>
              <a:t>e</a:t>
            </a:r>
            <a:r>
              <a:rPr dirty="0" sz="1000" spc="25">
                <a:latin typeface="Lucida Sans Unicode"/>
                <a:cs typeface="Lucida Sans Unicode"/>
                <a:hlinkClick r:id="rId4"/>
              </a:rPr>
              <a:t> </a:t>
            </a:r>
            <a:r>
              <a:rPr dirty="0" sz="1000">
                <a:latin typeface="Lucida Sans Unicode"/>
                <a:cs typeface="Lucida Sans Unicode"/>
                <a:hlinkClick r:id="rId4"/>
              </a:rPr>
              <a:t>was</a:t>
            </a:r>
            <a:r>
              <a:rPr dirty="0" sz="1000" spc="10">
                <a:latin typeface="Lucida Sans Unicode"/>
                <a:cs typeface="Lucida Sans Unicode"/>
                <a:hlinkClick r:id="rId4"/>
              </a:rPr>
              <a:t> </a:t>
            </a:r>
            <a:r>
              <a:rPr dirty="0" sz="1000">
                <a:latin typeface="Lucida Sans Unicode"/>
                <a:cs typeface="Lucida Sans Unicode"/>
                <a:hlinkClick r:id="rId4"/>
              </a:rPr>
              <a:t>cr</a:t>
            </a:r>
            <a:r>
              <a:rPr dirty="0" sz="1000">
                <a:latin typeface="Lucida Sans Unicode"/>
                <a:cs typeface="Lucida Sans Unicode"/>
              </a:rPr>
              <a:t>eated</a:t>
            </a:r>
            <a:r>
              <a:rPr dirty="0" sz="1000" spc="20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Lucida Sans Unicode"/>
                <a:cs typeface="Lucida Sans Unicode"/>
              </a:rPr>
              <a:t>by</a:t>
            </a:r>
            <a:r>
              <a:rPr dirty="0" sz="1000" spc="25">
                <a:latin typeface="Lucida Sans Unicode"/>
                <a:cs typeface="Lucida Sans Unicode"/>
              </a:rPr>
              <a:t> </a:t>
            </a:r>
            <a:r>
              <a:rPr dirty="0" sz="1000" spc="-10" b="1">
                <a:latin typeface="Arial"/>
                <a:cs typeface="Arial"/>
                <a:hlinkClick r:id="rId5"/>
              </a:rPr>
              <a:t>Slidesgo</a:t>
            </a:r>
            <a:r>
              <a:rPr dirty="0" sz="1000" spc="-10">
                <a:latin typeface="Lucida Sans Unicode"/>
                <a:cs typeface="Lucida Sans Unicode"/>
              </a:rPr>
              <a:t>,</a:t>
            </a:r>
            <a:r>
              <a:rPr dirty="0" sz="1000" spc="40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Lucida Sans Unicode"/>
                <a:cs typeface="Lucida Sans Unicode"/>
              </a:rPr>
              <a:t>and</a:t>
            </a:r>
            <a:r>
              <a:rPr dirty="0" sz="1000" spc="1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Lucida Sans Unicode"/>
                <a:cs typeface="Lucida Sans Unicode"/>
              </a:rPr>
              <a:t>includes</a:t>
            </a:r>
            <a:endParaRPr sz="10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</a:pPr>
            <a:r>
              <a:rPr dirty="0" sz="1000">
                <a:latin typeface="Lucida Sans Unicode"/>
                <a:cs typeface="Lucida Sans Unicode"/>
              </a:rPr>
              <a:t>icons</a:t>
            </a:r>
            <a:r>
              <a:rPr dirty="0" sz="1000" spc="-25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Lucida Sans Unicode"/>
                <a:cs typeface="Lucida Sans Unicode"/>
              </a:rPr>
              <a:t>by</a:t>
            </a:r>
            <a:r>
              <a:rPr dirty="0" sz="1000" spc="-35">
                <a:latin typeface="Lucida Sans Unicode"/>
                <a:cs typeface="Lucida Sans Unicode"/>
              </a:rPr>
              <a:t> </a:t>
            </a:r>
            <a:r>
              <a:rPr dirty="0" sz="1000" b="1">
                <a:latin typeface="Arial"/>
                <a:cs typeface="Arial"/>
                <a:hlinkClick r:id="rId6"/>
              </a:rPr>
              <a:t>Flaticon</a:t>
            </a:r>
            <a:r>
              <a:rPr dirty="0" sz="1000">
                <a:latin typeface="Lucida Sans Unicode"/>
                <a:cs typeface="Lucida Sans Unicode"/>
              </a:rPr>
              <a:t>,</a:t>
            </a:r>
            <a:r>
              <a:rPr dirty="0" sz="1000" spc="-15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Lucida Sans Unicode"/>
                <a:cs typeface="Lucida Sans Unicode"/>
              </a:rPr>
              <a:t>and</a:t>
            </a:r>
            <a:r>
              <a:rPr dirty="0" sz="1000" spc="-30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Lucida Sans Unicode"/>
                <a:cs typeface="Lucida Sans Unicode"/>
              </a:rPr>
              <a:t>infographics</a:t>
            </a:r>
            <a:r>
              <a:rPr dirty="0" sz="1000" spc="10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Lucida Sans Unicode"/>
                <a:cs typeface="Lucida Sans Unicode"/>
              </a:rPr>
              <a:t>&amp;</a:t>
            </a:r>
            <a:r>
              <a:rPr dirty="0" sz="1000" spc="-15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Lucida Sans Unicode"/>
                <a:cs typeface="Lucida Sans Unicode"/>
              </a:rPr>
              <a:t>images</a:t>
            </a:r>
            <a:r>
              <a:rPr dirty="0" sz="1000" spc="-10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Lucida Sans Unicode"/>
                <a:cs typeface="Lucida Sans Unicode"/>
              </a:rPr>
              <a:t>by</a:t>
            </a:r>
            <a:r>
              <a:rPr dirty="0" sz="1000" spc="-10">
                <a:latin typeface="Lucida Sans Unicode"/>
                <a:cs typeface="Lucida Sans Unicode"/>
              </a:rPr>
              <a:t> </a:t>
            </a:r>
            <a:r>
              <a:rPr dirty="0" sz="1000" spc="-10" b="1">
                <a:latin typeface="Arial"/>
                <a:cs typeface="Arial"/>
                <a:hlinkClick r:id="rId7"/>
              </a:rPr>
              <a:t>Freepik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46" name="object 46" descr=""/>
          <p:cNvGrpSpPr/>
          <p:nvPr/>
        </p:nvGrpSpPr>
        <p:grpSpPr>
          <a:xfrm>
            <a:off x="2037842" y="3491738"/>
            <a:ext cx="5290820" cy="774065"/>
            <a:chOff x="2037842" y="3491738"/>
            <a:chExt cx="5290820" cy="774065"/>
          </a:xfrm>
        </p:grpSpPr>
        <p:sp>
          <p:nvSpPr>
            <p:cNvPr id="47" name="object 47" descr=""/>
            <p:cNvSpPr/>
            <p:nvPr/>
          </p:nvSpPr>
          <p:spPr>
            <a:xfrm>
              <a:off x="2050542" y="3504438"/>
              <a:ext cx="5265420" cy="748665"/>
            </a:xfrm>
            <a:custGeom>
              <a:avLst/>
              <a:gdLst/>
              <a:ahLst/>
              <a:cxnLst/>
              <a:rect l="l" t="t" r="r" b="b"/>
              <a:pathLst>
                <a:path w="5265420" h="748664">
                  <a:moveTo>
                    <a:pt x="5265420" y="0"/>
                  </a:moveTo>
                  <a:lnTo>
                    <a:pt x="0" y="0"/>
                  </a:lnTo>
                  <a:lnTo>
                    <a:pt x="0" y="748284"/>
                  </a:lnTo>
                  <a:lnTo>
                    <a:pt x="5265420" y="748284"/>
                  </a:lnTo>
                  <a:lnTo>
                    <a:pt x="5265420" y="0"/>
                  </a:lnTo>
                  <a:close/>
                </a:path>
              </a:pathLst>
            </a:custGeom>
            <a:solidFill>
              <a:srgbClr val="D1E8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2050542" y="3504438"/>
              <a:ext cx="5265420" cy="748665"/>
            </a:xfrm>
            <a:custGeom>
              <a:avLst/>
              <a:gdLst/>
              <a:ahLst/>
              <a:cxnLst/>
              <a:rect l="l" t="t" r="r" b="b"/>
              <a:pathLst>
                <a:path w="5265420" h="748664">
                  <a:moveTo>
                    <a:pt x="0" y="748284"/>
                  </a:moveTo>
                  <a:lnTo>
                    <a:pt x="5265420" y="748284"/>
                  </a:lnTo>
                  <a:lnTo>
                    <a:pt x="5265420" y="0"/>
                  </a:lnTo>
                  <a:lnTo>
                    <a:pt x="0" y="0"/>
                  </a:lnTo>
                  <a:lnTo>
                    <a:pt x="0" y="748284"/>
                  </a:lnTo>
                  <a:close/>
                </a:path>
              </a:pathLst>
            </a:custGeom>
            <a:ln w="25400">
              <a:solidFill>
                <a:srgbClr val="D1E8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1449069" y="502134"/>
            <a:ext cx="6245225" cy="1605915"/>
          </a:xfrm>
          <a:prstGeom prst="rect"/>
        </p:spPr>
        <p:txBody>
          <a:bodyPr wrap="square" lIns="0" tIns="100330" rIns="0" bIns="0" rtlCol="0" vert="horz">
            <a:spAutoFit/>
          </a:bodyPr>
          <a:lstStyle/>
          <a:p>
            <a:pPr marL="165100">
              <a:lnSpc>
                <a:spcPct val="100000"/>
              </a:lnSpc>
              <a:spcBef>
                <a:spcPts val="790"/>
              </a:spcBef>
            </a:pPr>
            <a:r>
              <a:rPr dirty="0" sz="7200" spc="-65"/>
              <a:t>PROSPECTA</a:t>
            </a:r>
            <a:endParaRPr sz="7200"/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dirty="0" sz="2400" spc="-80"/>
              <a:t>Centro</a:t>
            </a:r>
            <a:r>
              <a:rPr dirty="0" sz="2400" spc="-114"/>
              <a:t> </a:t>
            </a:r>
            <a:r>
              <a:rPr dirty="0" sz="2400" spc="-70"/>
              <a:t>de</a:t>
            </a:r>
            <a:r>
              <a:rPr dirty="0" sz="2400" spc="-130"/>
              <a:t> </a:t>
            </a:r>
            <a:r>
              <a:rPr dirty="0" sz="2400" spc="-90"/>
              <a:t>innovación</a:t>
            </a:r>
            <a:r>
              <a:rPr dirty="0" sz="2400" spc="-125"/>
              <a:t> </a:t>
            </a:r>
            <a:r>
              <a:rPr dirty="0" sz="2400" spc="-150"/>
              <a:t>y</a:t>
            </a:r>
            <a:r>
              <a:rPr dirty="0" sz="2400" spc="-130"/>
              <a:t> </a:t>
            </a:r>
            <a:r>
              <a:rPr dirty="0" sz="2400" spc="-50"/>
              <a:t>competitividad</a:t>
            </a:r>
            <a:endParaRPr sz="2400"/>
          </a:p>
        </p:txBody>
      </p:sp>
      <p:sp>
        <p:nvSpPr>
          <p:cNvPr id="50" name="object 50" descr=""/>
          <p:cNvSpPr txBox="1"/>
          <p:nvPr/>
        </p:nvSpPr>
        <p:spPr>
          <a:xfrm>
            <a:off x="3729609" y="2730754"/>
            <a:ext cx="20516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70" b="1">
                <a:latin typeface="Verdana"/>
                <a:cs typeface="Verdana"/>
              </a:rPr>
              <a:t>Contáctanos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51" name="object 51" descr="">
            <a:hlinkClick r:id="rId8"/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46347" y="3285744"/>
            <a:ext cx="530351" cy="531876"/>
          </a:xfrm>
          <a:prstGeom prst="rect">
            <a:avLst/>
          </a:prstGeom>
        </p:spPr>
      </p:pic>
      <p:pic>
        <p:nvPicPr>
          <p:cNvPr id="52" name="object 52" descr="">
            <a:hlinkClick r:id="rId4"/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410455" y="3206495"/>
            <a:ext cx="688848" cy="688848"/>
          </a:xfrm>
          <a:prstGeom prst="rect">
            <a:avLst/>
          </a:prstGeom>
        </p:spPr>
      </p:pic>
      <p:pic>
        <p:nvPicPr>
          <p:cNvPr id="53" name="object 53" descr="">
            <a:hlinkClick r:id="rId11"/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433059" y="3285744"/>
            <a:ext cx="530351" cy="5318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64463" y="2142870"/>
            <a:ext cx="3345179" cy="1306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Verdana"/>
                <a:cs typeface="Verdana"/>
              </a:rPr>
              <a:t>En</a:t>
            </a:r>
            <a:r>
              <a:rPr dirty="0" sz="1200" spc="200">
                <a:latin typeface="Verdana"/>
                <a:cs typeface="Verdana"/>
              </a:rPr>
              <a:t>  </a:t>
            </a:r>
            <a:r>
              <a:rPr dirty="0" sz="1200">
                <a:latin typeface="Verdana"/>
                <a:cs typeface="Verdana"/>
              </a:rPr>
              <a:t>este</a:t>
            </a:r>
            <a:r>
              <a:rPr dirty="0" sz="1200" spc="204">
                <a:latin typeface="Verdana"/>
                <a:cs typeface="Verdana"/>
              </a:rPr>
              <a:t>  </a:t>
            </a:r>
            <a:r>
              <a:rPr dirty="0" sz="1200">
                <a:latin typeface="Verdana"/>
                <a:cs typeface="Verdana"/>
              </a:rPr>
              <a:t>documento,</a:t>
            </a:r>
            <a:r>
              <a:rPr dirty="0" sz="1200" spc="210">
                <a:latin typeface="Verdana"/>
                <a:cs typeface="Verdana"/>
              </a:rPr>
              <a:t>  </a:t>
            </a:r>
            <a:r>
              <a:rPr dirty="0" sz="1200">
                <a:latin typeface="Verdana"/>
                <a:cs typeface="Verdana"/>
              </a:rPr>
              <a:t>exploraremos</a:t>
            </a:r>
            <a:r>
              <a:rPr dirty="0" sz="1200" spc="195">
                <a:latin typeface="Verdana"/>
                <a:cs typeface="Verdana"/>
              </a:rPr>
              <a:t>  </a:t>
            </a:r>
            <a:r>
              <a:rPr dirty="0" sz="1200" spc="-25">
                <a:latin typeface="Verdana"/>
                <a:cs typeface="Verdana"/>
              </a:rPr>
              <a:t>las </a:t>
            </a:r>
            <a:r>
              <a:rPr dirty="0" sz="1200">
                <a:latin typeface="Verdana"/>
                <a:cs typeface="Verdana"/>
              </a:rPr>
              <a:t>tendencias</a:t>
            </a:r>
            <a:r>
              <a:rPr dirty="0" sz="1200" spc="45">
                <a:latin typeface="Verdana"/>
                <a:cs typeface="Verdana"/>
              </a:rPr>
              <a:t>  </a:t>
            </a:r>
            <a:r>
              <a:rPr dirty="0" sz="1200">
                <a:latin typeface="Verdana"/>
                <a:cs typeface="Verdana"/>
              </a:rPr>
              <a:t>y</a:t>
            </a:r>
            <a:r>
              <a:rPr dirty="0" sz="1200" spc="55">
                <a:latin typeface="Verdana"/>
                <a:cs typeface="Verdana"/>
              </a:rPr>
              <a:t>  </a:t>
            </a:r>
            <a:r>
              <a:rPr dirty="0" sz="1200">
                <a:latin typeface="Verdana"/>
                <a:cs typeface="Verdana"/>
              </a:rPr>
              <a:t>estrategias</a:t>
            </a:r>
            <a:r>
              <a:rPr dirty="0" sz="1200" spc="50">
                <a:latin typeface="Verdana"/>
                <a:cs typeface="Verdana"/>
              </a:rPr>
              <a:t>  </a:t>
            </a:r>
            <a:r>
              <a:rPr dirty="0" sz="1200">
                <a:latin typeface="Verdana"/>
                <a:cs typeface="Verdana"/>
              </a:rPr>
              <a:t>clave</a:t>
            </a:r>
            <a:r>
              <a:rPr dirty="0" sz="1200" spc="50">
                <a:latin typeface="Verdana"/>
                <a:cs typeface="Verdana"/>
              </a:rPr>
              <a:t>  </a:t>
            </a:r>
            <a:r>
              <a:rPr dirty="0" sz="1200">
                <a:latin typeface="Verdana"/>
                <a:cs typeface="Verdana"/>
              </a:rPr>
              <a:t>para</a:t>
            </a:r>
            <a:r>
              <a:rPr dirty="0" sz="1200" spc="45">
                <a:latin typeface="Verdana"/>
                <a:cs typeface="Verdana"/>
              </a:rPr>
              <a:t>  </a:t>
            </a:r>
            <a:r>
              <a:rPr dirty="0" sz="1200" spc="-25">
                <a:latin typeface="Verdana"/>
                <a:cs typeface="Verdana"/>
              </a:rPr>
              <a:t>las </a:t>
            </a:r>
            <a:r>
              <a:rPr dirty="0" sz="1200">
                <a:latin typeface="Verdana"/>
                <a:cs typeface="Verdana"/>
              </a:rPr>
              <a:t>empresas</a:t>
            </a:r>
            <a:r>
              <a:rPr dirty="0" sz="1200" spc="70">
                <a:latin typeface="Verdana"/>
                <a:cs typeface="Verdana"/>
              </a:rPr>
              <a:t> 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80">
                <a:latin typeface="Verdana"/>
                <a:cs typeface="Verdana"/>
              </a:rPr>
              <a:t>  </a:t>
            </a:r>
            <a:r>
              <a:rPr dirty="0" sz="1200">
                <a:latin typeface="Verdana"/>
                <a:cs typeface="Verdana"/>
              </a:rPr>
              <a:t>moda</a:t>
            </a:r>
            <a:r>
              <a:rPr dirty="0" sz="1200" spc="80">
                <a:latin typeface="Verdana"/>
                <a:cs typeface="Verdana"/>
              </a:rPr>
              <a:t>  </a:t>
            </a:r>
            <a:r>
              <a:rPr dirty="0" sz="1200">
                <a:latin typeface="Verdana"/>
                <a:cs typeface="Verdana"/>
              </a:rPr>
              <a:t>en</a:t>
            </a:r>
            <a:r>
              <a:rPr dirty="0" sz="1200" spc="80">
                <a:latin typeface="Verdana"/>
                <a:cs typeface="Verdana"/>
              </a:rPr>
              <a:t>  </a:t>
            </a:r>
            <a:r>
              <a:rPr dirty="0" sz="1200">
                <a:latin typeface="Verdana"/>
                <a:cs typeface="Verdana"/>
              </a:rPr>
              <a:t>América</a:t>
            </a:r>
            <a:r>
              <a:rPr dirty="0" sz="1200" spc="85">
                <a:latin typeface="Verdana"/>
                <a:cs typeface="Verdana"/>
              </a:rPr>
              <a:t>  </a:t>
            </a:r>
            <a:r>
              <a:rPr dirty="0" sz="1200" spc="-10">
                <a:latin typeface="Verdana"/>
                <a:cs typeface="Verdana"/>
              </a:rPr>
              <a:t>Latina, </a:t>
            </a:r>
            <a:r>
              <a:rPr dirty="0" sz="1200">
                <a:latin typeface="Verdana"/>
                <a:cs typeface="Verdana"/>
              </a:rPr>
              <a:t>brindándote</a:t>
            </a:r>
            <a:r>
              <a:rPr dirty="0" sz="1200" spc="375">
                <a:latin typeface="Verdana"/>
                <a:cs typeface="Verdana"/>
              </a:rPr>
              <a:t>  </a:t>
            </a:r>
            <a:r>
              <a:rPr dirty="0" sz="1200">
                <a:latin typeface="Verdana"/>
                <a:cs typeface="Verdana"/>
              </a:rPr>
              <a:t>información</a:t>
            </a:r>
            <a:r>
              <a:rPr dirty="0" sz="1200" spc="380">
                <a:latin typeface="Verdana"/>
                <a:cs typeface="Verdana"/>
              </a:rPr>
              <a:t>  </a:t>
            </a:r>
            <a:r>
              <a:rPr dirty="0" sz="1200">
                <a:latin typeface="Verdana"/>
                <a:cs typeface="Verdana"/>
              </a:rPr>
              <a:t>valiosa</a:t>
            </a:r>
            <a:r>
              <a:rPr dirty="0" sz="1200" spc="380">
                <a:latin typeface="Verdana"/>
                <a:cs typeface="Verdana"/>
              </a:rPr>
              <a:t>  </a:t>
            </a:r>
            <a:r>
              <a:rPr dirty="0" sz="1200" spc="-20">
                <a:latin typeface="Verdana"/>
                <a:cs typeface="Verdana"/>
              </a:rPr>
              <a:t>para </a:t>
            </a:r>
            <a:r>
              <a:rPr dirty="0" sz="1200">
                <a:latin typeface="Verdana"/>
                <a:cs typeface="Verdana"/>
              </a:rPr>
              <a:t>adaptarte</a:t>
            </a:r>
            <a:r>
              <a:rPr dirty="0" sz="1200" spc="4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4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los</a:t>
            </a:r>
            <a:r>
              <a:rPr dirty="0" sz="1200" spc="4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cambios</a:t>
            </a:r>
            <a:r>
              <a:rPr dirty="0" sz="1200" spc="4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del</a:t>
            </a:r>
            <a:r>
              <a:rPr dirty="0" sz="1200" spc="4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mercado</a:t>
            </a:r>
            <a:r>
              <a:rPr dirty="0" sz="1200" spc="445">
                <a:latin typeface="Verdana"/>
                <a:cs typeface="Verdana"/>
              </a:rPr>
              <a:t> </a:t>
            </a:r>
            <a:r>
              <a:rPr dirty="0" sz="1200" spc="-50">
                <a:latin typeface="Verdana"/>
                <a:cs typeface="Verdana"/>
              </a:rPr>
              <a:t>y </a:t>
            </a:r>
            <a:r>
              <a:rPr dirty="0" sz="1200">
                <a:latin typeface="Verdana"/>
                <a:cs typeface="Verdana"/>
              </a:rPr>
              <a:t>satisfacer</a:t>
            </a:r>
            <a:r>
              <a:rPr dirty="0" sz="1200" spc="10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las</a:t>
            </a:r>
            <a:r>
              <a:rPr dirty="0" sz="1200" spc="10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necesidades</a:t>
            </a:r>
            <a:r>
              <a:rPr dirty="0" sz="1200" spc="10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del</a:t>
            </a:r>
            <a:r>
              <a:rPr dirty="0" sz="1200" spc="10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consumidor </a:t>
            </a:r>
            <a:r>
              <a:rPr dirty="0" sz="1200">
                <a:latin typeface="Verdana"/>
                <a:cs typeface="Verdana"/>
              </a:rPr>
              <a:t>del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futuro.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4463" y="1345514"/>
            <a:ext cx="2643505" cy="48323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90"/>
              <a:t>Introducción</a:t>
            </a:r>
            <a:endParaRPr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/>
              <a:t>De</a:t>
            </a:r>
            <a:r>
              <a:rPr dirty="0" sz="2000" spc="-110"/>
              <a:t> </a:t>
            </a:r>
            <a:r>
              <a:rPr dirty="0" sz="2000" spc="-80"/>
              <a:t>la</a:t>
            </a:r>
            <a:r>
              <a:rPr dirty="0" sz="2000" spc="-114"/>
              <a:t> </a:t>
            </a:r>
            <a:r>
              <a:rPr dirty="0" sz="2000" spc="-35"/>
              <a:t>elección</a:t>
            </a:r>
            <a:r>
              <a:rPr dirty="0" sz="2000" spc="-114"/>
              <a:t> </a:t>
            </a:r>
            <a:r>
              <a:rPr dirty="0" sz="2000"/>
              <a:t>de</a:t>
            </a:r>
            <a:r>
              <a:rPr dirty="0" sz="2000" spc="-105"/>
              <a:t> </a:t>
            </a:r>
            <a:r>
              <a:rPr dirty="0" sz="2000" spc="-90"/>
              <a:t>las</a:t>
            </a:r>
            <a:r>
              <a:rPr dirty="0" sz="2000" spc="-100"/>
              <a:t> </a:t>
            </a:r>
            <a:r>
              <a:rPr dirty="0" sz="2000" spc="-65"/>
              <a:t>materias</a:t>
            </a:r>
            <a:r>
              <a:rPr dirty="0" sz="2000" spc="-130"/>
              <a:t> </a:t>
            </a:r>
            <a:r>
              <a:rPr dirty="0" sz="2000" spc="-65"/>
              <a:t>primas</a:t>
            </a:r>
            <a:r>
              <a:rPr dirty="0" sz="2000" spc="-125"/>
              <a:t> </a:t>
            </a:r>
            <a:r>
              <a:rPr dirty="0" sz="2000" spc="-85"/>
              <a:t>a</a:t>
            </a:r>
            <a:r>
              <a:rPr dirty="0" sz="2000" spc="-110"/>
              <a:t> </a:t>
            </a:r>
            <a:r>
              <a:rPr dirty="0" sz="2000" spc="-75"/>
              <a:t>la</a:t>
            </a:r>
            <a:r>
              <a:rPr dirty="0" sz="2000" spc="-100"/>
              <a:t> </a:t>
            </a:r>
            <a:r>
              <a:rPr dirty="0" sz="2000" spc="-50"/>
              <a:t>evolución</a:t>
            </a:r>
            <a:r>
              <a:rPr dirty="0" sz="2000" spc="-130"/>
              <a:t> </a:t>
            </a:r>
            <a:r>
              <a:rPr dirty="0" sz="2000" spc="-25"/>
              <a:t>de</a:t>
            </a:r>
            <a:endParaRPr sz="2000"/>
          </a:p>
          <a:p>
            <a:pPr marL="12700">
              <a:lnSpc>
                <a:spcPct val="100000"/>
              </a:lnSpc>
            </a:pPr>
            <a:r>
              <a:rPr dirty="0" sz="2000" spc="-75"/>
              <a:t>la</a:t>
            </a:r>
            <a:r>
              <a:rPr dirty="0" sz="2000" spc="-110"/>
              <a:t> </a:t>
            </a:r>
            <a:r>
              <a:rPr dirty="0" sz="2000" spc="-40"/>
              <a:t>cadena</a:t>
            </a:r>
            <a:r>
              <a:rPr dirty="0" sz="2000" spc="-135"/>
              <a:t> </a:t>
            </a:r>
            <a:r>
              <a:rPr dirty="0" sz="2000"/>
              <a:t>de</a:t>
            </a:r>
            <a:r>
              <a:rPr dirty="0" sz="2000" spc="-140"/>
              <a:t> </a:t>
            </a:r>
            <a:r>
              <a:rPr dirty="0" sz="2000" spc="-10"/>
              <a:t>suministro</a:t>
            </a:r>
            <a:endParaRPr sz="2000"/>
          </a:p>
        </p:txBody>
      </p:sp>
      <p:sp>
        <p:nvSpPr>
          <p:cNvPr id="3" name="object 3" descr=""/>
          <p:cNvSpPr txBox="1"/>
          <p:nvPr/>
        </p:nvSpPr>
        <p:spPr>
          <a:xfrm>
            <a:off x="748995" y="1820951"/>
            <a:ext cx="3593465" cy="51498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7000"/>
              </a:lnSpc>
              <a:spcBef>
                <a:spcPts val="100"/>
              </a:spcBef>
            </a:pPr>
            <a:r>
              <a:rPr dirty="0" sz="1000">
                <a:latin typeface="Verdana"/>
                <a:cs typeface="Verdana"/>
              </a:rPr>
              <a:t>Una</a:t>
            </a:r>
            <a:r>
              <a:rPr dirty="0" sz="1000" spc="17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tendencia</a:t>
            </a:r>
            <a:r>
              <a:rPr dirty="0" sz="1000" spc="17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que</a:t>
            </a:r>
            <a:r>
              <a:rPr dirty="0" sz="1000" spc="18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se</a:t>
            </a:r>
            <a:r>
              <a:rPr dirty="0" sz="1000" spc="18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refiere</a:t>
            </a:r>
            <a:r>
              <a:rPr dirty="0" sz="1000" spc="18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a</a:t>
            </a:r>
            <a:r>
              <a:rPr dirty="0" sz="1000" spc="18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la</a:t>
            </a:r>
            <a:r>
              <a:rPr dirty="0" sz="1000" spc="20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colaboración</a:t>
            </a:r>
            <a:r>
              <a:rPr dirty="0" sz="1000" spc="185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entre </a:t>
            </a:r>
            <a:r>
              <a:rPr dirty="0" sz="1000">
                <a:latin typeface="Verdana"/>
                <a:cs typeface="Verdana"/>
              </a:rPr>
              <a:t>empresas</a:t>
            </a:r>
            <a:r>
              <a:rPr dirty="0" sz="1000" spc="24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y</a:t>
            </a:r>
            <a:r>
              <a:rPr dirty="0" sz="1000" spc="22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amigos</a:t>
            </a:r>
            <a:r>
              <a:rPr dirty="0" sz="1000" spc="24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para</a:t>
            </a:r>
            <a:r>
              <a:rPr dirty="0" sz="1000" spc="24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crear</a:t>
            </a:r>
            <a:r>
              <a:rPr dirty="0" sz="1000" spc="22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productos</a:t>
            </a:r>
            <a:r>
              <a:rPr dirty="0" sz="1000" spc="24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y</a:t>
            </a:r>
            <a:r>
              <a:rPr dirty="0" sz="1000" spc="220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servicios </a:t>
            </a:r>
            <a:r>
              <a:rPr dirty="0" sz="1000">
                <a:latin typeface="Verdana"/>
                <a:cs typeface="Verdana"/>
              </a:rPr>
              <a:t>personalizados</a:t>
            </a:r>
            <a:r>
              <a:rPr dirty="0" sz="1000" spc="-15">
                <a:latin typeface="Verdana"/>
                <a:cs typeface="Verdana"/>
              </a:rPr>
              <a:t> </a:t>
            </a:r>
            <a:r>
              <a:rPr dirty="0" sz="1000" spc="-40">
                <a:latin typeface="Verdana"/>
                <a:cs typeface="Verdana"/>
              </a:rPr>
              <a:t>y</a:t>
            </a:r>
            <a:r>
              <a:rPr dirty="0" sz="1000" spc="-20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únicos.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213510" y="1334262"/>
            <a:ext cx="136525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 b="1">
                <a:latin typeface="Verdana"/>
                <a:cs typeface="Verdana"/>
              </a:rPr>
              <a:t>Friendshoring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800727" y="2646426"/>
            <a:ext cx="3545840" cy="1801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Verdana"/>
                <a:cs typeface="Verdana"/>
              </a:rPr>
              <a:t>Caso:</a:t>
            </a:r>
            <a:endParaRPr sz="1400">
              <a:latin typeface="Verdana"/>
              <a:cs typeface="Verdana"/>
            </a:endParaRPr>
          </a:p>
          <a:p>
            <a:pPr algn="just" marL="12700" marR="5080">
              <a:lnSpc>
                <a:spcPct val="100000"/>
              </a:lnSpc>
              <a:spcBef>
                <a:spcPts val="1495"/>
              </a:spcBef>
            </a:pPr>
            <a:r>
              <a:rPr dirty="0" sz="1000">
                <a:latin typeface="Verdana"/>
                <a:cs typeface="Verdana"/>
              </a:rPr>
              <a:t>En</a:t>
            </a:r>
            <a:r>
              <a:rPr dirty="0" sz="1000" spc="2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la</a:t>
            </a:r>
            <a:r>
              <a:rPr dirty="0" sz="1000" spc="4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Ciudad</a:t>
            </a:r>
            <a:r>
              <a:rPr dirty="0" sz="1000" spc="5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de</a:t>
            </a:r>
            <a:r>
              <a:rPr dirty="0" sz="1000" spc="3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México,</a:t>
            </a:r>
            <a:r>
              <a:rPr dirty="0" sz="1000" spc="3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con</a:t>
            </a:r>
            <a:r>
              <a:rPr dirty="0" sz="1000" spc="3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sólo</a:t>
            </a:r>
            <a:r>
              <a:rPr dirty="0" sz="1000" spc="5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cuatro</a:t>
            </a:r>
            <a:r>
              <a:rPr dirty="0" sz="1000" spc="3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por</a:t>
            </a:r>
            <a:r>
              <a:rPr dirty="0" sz="1000" spc="5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ciento</a:t>
            </a:r>
            <a:r>
              <a:rPr dirty="0" sz="1000" spc="15">
                <a:latin typeface="Verdana"/>
                <a:cs typeface="Verdana"/>
              </a:rPr>
              <a:t> </a:t>
            </a:r>
            <a:r>
              <a:rPr dirty="0" sz="1000" spc="-25">
                <a:latin typeface="Verdana"/>
                <a:cs typeface="Verdana"/>
              </a:rPr>
              <a:t>de </a:t>
            </a:r>
            <a:r>
              <a:rPr dirty="0" sz="1000">
                <a:latin typeface="Verdana"/>
                <a:cs typeface="Verdana"/>
              </a:rPr>
              <a:t>participación</a:t>
            </a:r>
            <a:r>
              <a:rPr dirty="0" sz="1000" spc="10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del</a:t>
            </a:r>
            <a:r>
              <a:rPr dirty="0" sz="1000" spc="11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sector</a:t>
            </a:r>
            <a:r>
              <a:rPr dirty="0" sz="1000" spc="12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manufacturero</a:t>
            </a:r>
            <a:r>
              <a:rPr dirty="0" sz="1000" spc="12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desde</a:t>
            </a:r>
            <a:r>
              <a:rPr dirty="0" sz="1000" spc="135">
                <a:latin typeface="Verdana"/>
                <a:cs typeface="Verdana"/>
              </a:rPr>
              <a:t> </a:t>
            </a:r>
            <a:r>
              <a:rPr dirty="0" sz="1000" spc="-95">
                <a:latin typeface="Verdana"/>
                <a:cs typeface="Verdana"/>
              </a:rPr>
              <a:t>2010,</a:t>
            </a:r>
            <a:r>
              <a:rPr dirty="0" sz="1000" spc="100">
                <a:latin typeface="Verdana"/>
                <a:cs typeface="Verdana"/>
              </a:rPr>
              <a:t> </a:t>
            </a:r>
            <a:r>
              <a:rPr dirty="0" sz="1000" spc="-25">
                <a:latin typeface="Verdana"/>
                <a:cs typeface="Verdana"/>
              </a:rPr>
              <a:t>la </a:t>
            </a:r>
            <a:r>
              <a:rPr dirty="0" sz="1000">
                <a:latin typeface="Verdana"/>
                <a:cs typeface="Verdana"/>
              </a:rPr>
              <a:t>industria</a:t>
            </a:r>
            <a:r>
              <a:rPr dirty="0" sz="1000" spc="355">
                <a:latin typeface="Verdana"/>
                <a:cs typeface="Verdana"/>
              </a:rPr>
              <a:t>  </a:t>
            </a:r>
            <a:r>
              <a:rPr dirty="0" sz="1000">
                <a:latin typeface="Verdana"/>
                <a:cs typeface="Verdana"/>
              </a:rPr>
              <a:t>textil</a:t>
            </a:r>
            <a:r>
              <a:rPr dirty="0" sz="1000" spc="360">
                <a:latin typeface="Verdana"/>
                <a:cs typeface="Verdana"/>
              </a:rPr>
              <a:t>  </a:t>
            </a:r>
            <a:r>
              <a:rPr dirty="0" sz="1000">
                <a:latin typeface="Verdana"/>
                <a:cs typeface="Verdana"/>
              </a:rPr>
              <a:t>mexicana</a:t>
            </a:r>
            <a:r>
              <a:rPr dirty="0" sz="1000" spc="365">
                <a:latin typeface="Verdana"/>
                <a:cs typeface="Verdana"/>
              </a:rPr>
              <a:t>  </a:t>
            </a:r>
            <a:r>
              <a:rPr dirty="0" sz="1000">
                <a:latin typeface="Verdana"/>
                <a:cs typeface="Verdana"/>
              </a:rPr>
              <a:t>celebró</a:t>
            </a:r>
            <a:r>
              <a:rPr dirty="0" sz="1000" spc="365">
                <a:latin typeface="Verdana"/>
                <a:cs typeface="Verdana"/>
              </a:rPr>
              <a:t>  </a:t>
            </a:r>
            <a:r>
              <a:rPr dirty="0" sz="1000">
                <a:latin typeface="Verdana"/>
                <a:cs typeface="Verdana"/>
              </a:rPr>
              <a:t>la</a:t>
            </a:r>
            <a:r>
              <a:rPr dirty="0" sz="1000" spc="355">
                <a:latin typeface="Verdana"/>
                <a:cs typeface="Verdana"/>
              </a:rPr>
              <a:t>  </a:t>
            </a:r>
            <a:r>
              <a:rPr dirty="0" sz="1000" spc="-10">
                <a:latin typeface="Verdana"/>
                <a:cs typeface="Verdana"/>
              </a:rPr>
              <a:t>séptima </a:t>
            </a:r>
            <a:r>
              <a:rPr dirty="0" sz="1000">
                <a:latin typeface="Verdana"/>
                <a:cs typeface="Verdana"/>
              </a:rPr>
              <a:t>Convención</a:t>
            </a:r>
            <a:r>
              <a:rPr dirty="0" sz="1000" spc="225">
                <a:latin typeface="Verdana"/>
                <a:cs typeface="Verdana"/>
              </a:rPr>
              <a:t>  </a:t>
            </a:r>
            <a:r>
              <a:rPr dirty="0" sz="1000">
                <a:latin typeface="Verdana"/>
                <a:cs typeface="Verdana"/>
              </a:rPr>
              <a:t>Nacional</a:t>
            </a:r>
            <a:r>
              <a:rPr dirty="0" sz="1000" spc="215">
                <a:latin typeface="Verdana"/>
                <a:cs typeface="Verdana"/>
              </a:rPr>
              <a:t>  </a:t>
            </a:r>
            <a:r>
              <a:rPr dirty="0" sz="1000">
                <a:latin typeface="Verdana"/>
                <a:cs typeface="Verdana"/>
              </a:rPr>
              <a:t>de</a:t>
            </a:r>
            <a:r>
              <a:rPr dirty="0" sz="1000" spc="215">
                <a:latin typeface="Verdana"/>
                <a:cs typeface="Verdana"/>
              </a:rPr>
              <a:t>  </a:t>
            </a:r>
            <a:r>
              <a:rPr dirty="0" sz="1000">
                <a:latin typeface="Verdana"/>
                <a:cs typeface="Verdana"/>
              </a:rPr>
              <a:t>la</a:t>
            </a:r>
            <a:r>
              <a:rPr dirty="0" sz="1000" spc="220">
                <a:latin typeface="Verdana"/>
                <a:cs typeface="Verdana"/>
              </a:rPr>
              <a:t>  </a:t>
            </a:r>
            <a:r>
              <a:rPr dirty="0" sz="1000">
                <a:latin typeface="Verdana"/>
                <a:cs typeface="Verdana"/>
              </a:rPr>
              <a:t>cadena</a:t>
            </a:r>
            <a:r>
              <a:rPr dirty="0" sz="1000" spc="229">
                <a:latin typeface="Verdana"/>
                <a:cs typeface="Verdana"/>
              </a:rPr>
              <a:t>  </a:t>
            </a:r>
            <a:r>
              <a:rPr dirty="0" sz="1000">
                <a:latin typeface="Verdana"/>
                <a:cs typeface="Verdana"/>
              </a:rPr>
              <a:t>Fibra-</a:t>
            </a:r>
            <a:r>
              <a:rPr dirty="0" sz="1000" spc="-10">
                <a:latin typeface="Verdana"/>
                <a:cs typeface="Verdana"/>
              </a:rPr>
              <a:t>Textil- </a:t>
            </a:r>
            <a:r>
              <a:rPr dirty="0" sz="1000">
                <a:latin typeface="Verdana"/>
                <a:cs typeface="Verdana"/>
              </a:rPr>
              <a:t>Confección-Calzado,</a:t>
            </a:r>
            <a:r>
              <a:rPr dirty="0" sz="1000" spc="160">
                <a:latin typeface="Verdana"/>
                <a:cs typeface="Verdana"/>
              </a:rPr>
              <a:t>  </a:t>
            </a:r>
            <a:r>
              <a:rPr dirty="0" sz="1000">
                <a:latin typeface="Verdana"/>
                <a:cs typeface="Verdana"/>
              </a:rPr>
              <a:t>la</a:t>
            </a:r>
            <a:r>
              <a:rPr dirty="0" sz="1000" spc="170">
                <a:latin typeface="Verdana"/>
                <a:cs typeface="Verdana"/>
              </a:rPr>
              <a:t>  </a:t>
            </a:r>
            <a:r>
              <a:rPr dirty="0" sz="1000">
                <a:latin typeface="Verdana"/>
                <a:cs typeface="Verdana"/>
              </a:rPr>
              <a:t>cual</a:t>
            </a:r>
            <a:r>
              <a:rPr dirty="0" sz="1000" spc="165">
                <a:latin typeface="Verdana"/>
                <a:cs typeface="Verdana"/>
              </a:rPr>
              <a:t>  </a:t>
            </a:r>
            <a:r>
              <a:rPr dirty="0" sz="1000">
                <a:latin typeface="Verdana"/>
                <a:cs typeface="Verdana"/>
              </a:rPr>
              <a:t>fue</a:t>
            </a:r>
            <a:r>
              <a:rPr dirty="0" sz="1000" spc="170">
                <a:latin typeface="Verdana"/>
                <a:cs typeface="Verdana"/>
              </a:rPr>
              <a:t>  </a:t>
            </a:r>
            <a:r>
              <a:rPr dirty="0" sz="1000">
                <a:latin typeface="Verdana"/>
                <a:cs typeface="Verdana"/>
              </a:rPr>
              <a:t>convocada</a:t>
            </a:r>
            <a:r>
              <a:rPr dirty="0" sz="1000" spc="175">
                <a:latin typeface="Verdana"/>
                <a:cs typeface="Verdana"/>
              </a:rPr>
              <a:t>  </a:t>
            </a:r>
            <a:r>
              <a:rPr dirty="0" sz="1000" spc="-20">
                <a:latin typeface="Verdana"/>
                <a:cs typeface="Verdana"/>
              </a:rPr>
              <a:t>para </a:t>
            </a:r>
            <a:r>
              <a:rPr dirty="0" sz="1000">
                <a:latin typeface="Verdana"/>
                <a:cs typeface="Verdana"/>
              </a:rPr>
              <a:t>promover</a:t>
            </a:r>
            <a:r>
              <a:rPr dirty="0" sz="1000" spc="15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el</a:t>
            </a:r>
            <a:r>
              <a:rPr dirty="0" sz="1000" spc="15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“Hecho</a:t>
            </a:r>
            <a:r>
              <a:rPr dirty="0" sz="1000" spc="16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en</a:t>
            </a:r>
            <a:r>
              <a:rPr dirty="0" sz="1000" spc="16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México”,</a:t>
            </a:r>
            <a:r>
              <a:rPr dirty="0" sz="1000" spc="16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buscando</a:t>
            </a:r>
            <a:r>
              <a:rPr dirty="0" sz="1000" spc="140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fortalecer </a:t>
            </a:r>
            <a:r>
              <a:rPr dirty="0" sz="1000">
                <a:latin typeface="Verdana"/>
                <a:cs typeface="Verdana"/>
              </a:rPr>
              <a:t>el</a:t>
            </a:r>
            <a:r>
              <a:rPr dirty="0" sz="1000" spc="-4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nivel</a:t>
            </a:r>
            <a:r>
              <a:rPr dirty="0" sz="1000" spc="-1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nacional.</a:t>
            </a:r>
            <a:r>
              <a:rPr dirty="0" sz="1000" spc="-3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identidad</a:t>
            </a:r>
            <a:r>
              <a:rPr dirty="0" sz="1000" spc="-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a</a:t>
            </a:r>
            <a:r>
              <a:rPr dirty="0" sz="1000" spc="-15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través </a:t>
            </a:r>
            <a:r>
              <a:rPr dirty="0" sz="1000">
                <a:latin typeface="Verdana"/>
                <a:cs typeface="Verdana"/>
              </a:rPr>
              <a:t>de dos</a:t>
            </a:r>
            <a:r>
              <a:rPr dirty="0" sz="1000" spc="-1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desafíos</a:t>
            </a:r>
            <a:r>
              <a:rPr dirty="0" sz="1000" spc="-20">
                <a:latin typeface="Verdana"/>
                <a:cs typeface="Verdana"/>
              </a:rPr>
              <a:t> </a:t>
            </a:r>
            <a:r>
              <a:rPr dirty="0" sz="1000" spc="-25">
                <a:latin typeface="Verdana"/>
                <a:cs typeface="Verdana"/>
              </a:rPr>
              <a:t>en </a:t>
            </a:r>
            <a:r>
              <a:rPr dirty="0" sz="1000">
                <a:latin typeface="Verdana"/>
                <a:cs typeface="Verdana"/>
              </a:rPr>
              <a:t>el</a:t>
            </a:r>
            <a:r>
              <a:rPr dirty="0" sz="1000" spc="27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sector</a:t>
            </a:r>
            <a:r>
              <a:rPr dirty="0" sz="1000" spc="30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manufacturero</a:t>
            </a:r>
            <a:r>
              <a:rPr dirty="0" sz="1000" spc="29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y</a:t>
            </a:r>
            <a:r>
              <a:rPr dirty="0" sz="1000" spc="29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revitalizar</a:t>
            </a:r>
            <a:r>
              <a:rPr dirty="0" sz="1000" spc="29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la</a:t>
            </a:r>
            <a:r>
              <a:rPr dirty="0" sz="1000" spc="290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producción local.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48995" y="2694559"/>
            <a:ext cx="3595370" cy="18561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62230">
              <a:lnSpc>
                <a:spcPct val="100000"/>
              </a:lnSpc>
              <a:spcBef>
                <a:spcPts val="100"/>
              </a:spcBef>
            </a:pPr>
            <a:r>
              <a:rPr dirty="0" sz="1400" spc="-20" b="1">
                <a:latin typeface="Verdana"/>
                <a:cs typeface="Verdana"/>
              </a:rPr>
              <a:t>Punto</a:t>
            </a:r>
            <a:r>
              <a:rPr dirty="0" sz="1400" spc="-75" b="1">
                <a:latin typeface="Verdana"/>
                <a:cs typeface="Verdana"/>
              </a:rPr>
              <a:t> </a:t>
            </a:r>
            <a:r>
              <a:rPr dirty="0" sz="1400" b="1">
                <a:latin typeface="Verdana"/>
                <a:cs typeface="Verdana"/>
              </a:rPr>
              <a:t>de</a:t>
            </a:r>
            <a:r>
              <a:rPr dirty="0" sz="1400" spc="-100" b="1">
                <a:latin typeface="Verdana"/>
                <a:cs typeface="Verdana"/>
              </a:rPr>
              <a:t> </a:t>
            </a:r>
            <a:r>
              <a:rPr dirty="0" sz="1400" spc="-10" b="1">
                <a:latin typeface="Verdana"/>
                <a:cs typeface="Verdana"/>
              </a:rPr>
              <a:t>acción:</a:t>
            </a:r>
            <a:endParaRPr sz="1400">
              <a:latin typeface="Verdana"/>
              <a:cs typeface="Verdana"/>
            </a:endParaRPr>
          </a:p>
          <a:p>
            <a:pPr algn="just" marL="12700" marR="5080">
              <a:lnSpc>
                <a:spcPct val="107000"/>
              </a:lnSpc>
              <a:spcBef>
                <a:spcPts val="1170"/>
              </a:spcBef>
            </a:pPr>
            <a:r>
              <a:rPr dirty="0" sz="1000">
                <a:latin typeface="Verdana"/>
                <a:cs typeface="Verdana"/>
              </a:rPr>
              <a:t>Aproximar</a:t>
            </a:r>
            <a:r>
              <a:rPr dirty="0" sz="1000" spc="28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la</a:t>
            </a:r>
            <a:r>
              <a:rPr dirty="0" sz="1000" spc="29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producción</a:t>
            </a:r>
            <a:r>
              <a:rPr dirty="0" sz="1000" spc="29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de</a:t>
            </a:r>
            <a:r>
              <a:rPr dirty="0" sz="1000" spc="28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bienes</a:t>
            </a:r>
            <a:r>
              <a:rPr dirty="0" sz="1000" spc="29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al</a:t>
            </a:r>
            <a:r>
              <a:rPr dirty="0" sz="1000" spc="28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entorno</a:t>
            </a:r>
            <a:r>
              <a:rPr dirty="0" sz="1000" spc="285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local, </a:t>
            </a:r>
            <a:r>
              <a:rPr dirty="0" sz="1000">
                <a:latin typeface="Verdana"/>
                <a:cs typeface="Verdana"/>
              </a:rPr>
              <a:t>puede</a:t>
            </a:r>
            <a:r>
              <a:rPr dirty="0" sz="1000" spc="18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resultar</a:t>
            </a:r>
            <a:r>
              <a:rPr dirty="0" sz="1000" spc="18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en</a:t>
            </a:r>
            <a:r>
              <a:rPr dirty="0" sz="1000" spc="18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mejores</a:t>
            </a:r>
            <a:r>
              <a:rPr dirty="0" sz="1000" spc="19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condiciones,</a:t>
            </a:r>
            <a:r>
              <a:rPr dirty="0" sz="1000" spc="180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fortaleciendo </a:t>
            </a:r>
            <a:r>
              <a:rPr dirty="0" sz="1000">
                <a:latin typeface="Verdana"/>
                <a:cs typeface="Verdana"/>
              </a:rPr>
              <a:t>también</a:t>
            </a:r>
            <a:r>
              <a:rPr dirty="0" sz="1000" spc="16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la</a:t>
            </a:r>
            <a:r>
              <a:rPr dirty="0" sz="1000" spc="19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visión</a:t>
            </a:r>
            <a:r>
              <a:rPr dirty="0" sz="1000" spc="17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de</a:t>
            </a:r>
            <a:r>
              <a:rPr dirty="0" sz="1000" spc="17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los</a:t>
            </a:r>
            <a:r>
              <a:rPr dirty="0" sz="1000" spc="17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clientes</a:t>
            </a:r>
            <a:r>
              <a:rPr dirty="0" sz="1000" spc="18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potenciales</a:t>
            </a:r>
            <a:r>
              <a:rPr dirty="0" sz="1000" spc="17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sobre</a:t>
            </a:r>
            <a:r>
              <a:rPr dirty="0" sz="1000" spc="180">
                <a:latin typeface="Verdana"/>
                <a:cs typeface="Verdana"/>
              </a:rPr>
              <a:t> </a:t>
            </a:r>
            <a:r>
              <a:rPr dirty="0" sz="1000" spc="-25">
                <a:latin typeface="Verdana"/>
                <a:cs typeface="Verdana"/>
              </a:rPr>
              <a:t>la </a:t>
            </a:r>
            <a:r>
              <a:rPr dirty="0" sz="1000">
                <a:latin typeface="Verdana"/>
                <a:cs typeface="Verdana"/>
              </a:rPr>
              <a:t>actitud</a:t>
            </a:r>
            <a:r>
              <a:rPr dirty="0" sz="1000" spc="7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de</a:t>
            </a:r>
            <a:r>
              <a:rPr dirty="0" sz="1000" spc="8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las</a:t>
            </a:r>
            <a:r>
              <a:rPr dirty="0" sz="1000" spc="7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empresas</a:t>
            </a:r>
            <a:r>
              <a:rPr dirty="0" sz="1000" spc="7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en</a:t>
            </a:r>
            <a:r>
              <a:rPr dirty="0" sz="1000" spc="7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la</a:t>
            </a:r>
            <a:r>
              <a:rPr dirty="0" sz="1000" spc="6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búsqueda</a:t>
            </a:r>
            <a:r>
              <a:rPr dirty="0" sz="1000" spc="8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de</a:t>
            </a:r>
            <a:r>
              <a:rPr dirty="0" sz="1000" spc="80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soluciones </a:t>
            </a:r>
            <a:r>
              <a:rPr dirty="0" sz="1000">
                <a:latin typeface="Verdana"/>
                <a:cs typeface="Verdana"/>
              </a:rPr>
              <a:t>que</a:t>
            </a:r>
            <a:r>
              <a:rPr dirty="0" sz="1000" spc="31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generen</a:t>
            </a:r>
            <a:r>
              <a:rPr dirty="0" sz="1000" spc="31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un</a:t>
            </a:r>
            <a:r>
              <a:rPr dirty="0" sz="1000" spc="30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impacto</a:t>
            </a:r>
            <a:r>
              <a:rPr dirty="0" sz="1000" spc="31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inmediato</a:t>
            </a:r>
            <a:r>
              <a:rPr dirty="0" sz="1000" spc="30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en</a:t>
            </a:r>
            <a:r>
              <a:rPr dirty="0" sz="1000" spc="30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el</a:t>
            </a:r>
            <a:r>
              <a:rPr dirty="0" sz="1000" spc="32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costo</a:t>
            </a:r>
            <a:r>
              <a:rPr dirty="0" sz="1000" spc="305">
                <a:latin typeface="Verdana"/>
                <a:cs typeface="Verdana"/>
              </a:rPr>
              <a:t> </a:t>
            </a:r>
            <a:r>
              <a:rPr dirty="0" sz="1000" spc="-25">
                <a:latin typeface="Verdana"/>
                <a:cs typeface="Verdana"/>
              </a:rPr>
              <a:t>del </a:t>
            </a:r>
            <a:r>
              <a:rPr dirty="0" sz="1000">
                <a:latin typeface="Verdana"/>
                <a:cs typeface="Verdana"/>
              </a:rPr>
              <a:t>producto</a:t>
            </a:r>
            <a:r>
              <a:rPr dirty="0" sz="1000" spc="75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final.</a:t>
            </a:r>
            <a:r>
              <a:rPr dirty="0" sz="1000" spc="6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Además</a:t>
            </a:r>
            <a:r>
              <a:rPr dirty="0" sz="1000" spc="8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de</a:t>
            </a:r>
            <a:r>
              <a:rPr dirty="0" sz="1000" spc="7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la</a:t>
            </a:r>
            <a:r>
              <a:rPr dirty="0" sz="1000" spc="9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posibilidad</a:t>
            </a:r>
            <a:r>
              <a:rPr dirty="0" sz="1000" spc="8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de</a:t>
            </a:r>
            <a:r>
              <a:rPr dirty="0" sz="1000" spc="7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invertir</a:t>
            </a:r>
            <a:r>
              <a:rPr dirty="0" sz="1000" spc="70">
                <a:latin typeface="Verdana"/>
                <a:cs typeface="Verdana"/>
              </a:rPr>
              <a:t> </a:t>
            </a:r>
            <a:r>
              <a:rPr dirty="0" sz="1000" spc="-25">
                <a:latin typeface="Verdana"/>
                <a:cs typeface="Verdana"/>
              </a:rPr>
              <a:t>en </a:t>
            </a:r>
            <a:r>
              <a:rPr dirty="0" sz="1000">
                <a:latin typeface="Verdana"/>
                <a:cs typeface="Verdana"/>
              </a:rPr>
              <a:t>mano</a:t>
            </a:r>
            <a:r>
              <a:rPr dirty="0" sz="1000" spc="17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de</a:t>
            </a:r>
            <a:r>
              <a:rPr dirty="0" sz="1000" spc="18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obra</a:t>
            </a:r>
            <a:r>
              <a:rPr dirty="0" sz="1000" spc="18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local</a:t>
            </a:r>
            <a:r>
              <a:rPr dirty="0" sz="1000" spc="18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y</a:t>
            </a:r>
            <a:r>
              <a:rPr dirty="0" sz="1000" spc="19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valorar</a:t>
            </a:r>
            <a:r>
              <a:rPr dirty="0" sz="1000" spc="17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a</a:t>
            </a:r>
            <a:r>
              <a:rPr dirty="0" sz="1000" spc="18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los</a:t>
            </a:r>
            <a:r>
              <a:rPr dirty="0" sz="1000" spc="18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trabajadores</a:t>
            </a:r>
            <a:r>
              <a:rPr dirty="0" sz="1000" spc="185">
                <a:latin typeface="Verdana"/>
                <a:cs typeface="Verdana"/>
              </a:rPr>
              <a:t> </a:t>
            </a:r>
            <a:r>
              <a:rPr dirty="0" sz="1000" spc="-25">
                <a:latin typeface="Verdana"/>
                <a:cs typeface="Verdana"/>
              </a:rPr>
              <a:t>que </a:t>
            </a:r>
            <a:r>
              <a:rPr dirty="0" sz="1000">
                <a:latin typeface="Verdana"/>
                <a:cs typeface="Verdana"/>
              </a:rPr>
              <a:t>participan</a:t>
            </a:r>
            <a:r>
              <a:rPr dirty="0" sz="1000" spc="25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en</a:t>
            </a:r>
            <a:r>
              <a:rPr dirty="0" sz="1000" spc="24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la</a:t>
            </a:r>
            <a:r>
              <a:rPr dirty="0" sz="1000" spc="25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cadena</a:t>
            </a:r>
            <a:r>
              <a:rPr dirty="0" sz="1000" spc="24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de</a:t>
            </a:r>
            <a:r>
              <a:rPr dirty="0" sz="1000" spc="25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distribución,</a:t>
            </a:r>
            <a:r>
              <a:rPr dirty="0" sz="1000" spc="24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a</a:t>
            </a:r>
            <a:r>
              <a:rPr dirty="0" sz="1000" spc="24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través</a:t>
            </a:r>
            <a:r>
              <a:rPr dirty="0" sz="1000" spc="245">
                <a:latin typeface="Verdana"/>
                <a:cs typeface="Verdana"/>
              </a:rPr>
              <a:t> </a:t>
            </a:r>
            <a:r>
              <a:rPr dirty="0" sz="1000" spc="-25">
                <a:latin typeface="Verdana"/>
                <a:cs typeface="Verdana"/>
              </a:rPr>
              <a:t>de </a:t>
            </a:r>
            <a:r>
              <a:rPr dirty="0" sz="1000">
                <a:latin typeface="Verdana"/>
                <a:cs typeface="Verdana"/>
              </a:rPr>
              <a:t>asociaciones</a:t>
            </a:r>
            <a:r>
              <a:rPr dirty="0" sz="1000" spc="-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con</a:t>
            </a:r>
            <a:r>
              <a:rPr dirty="0" sz="1000" spc="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empresas</a:t>
            </a:r>
            <a:r>
              <a:rPr dirty="0" sz="1000" spc="-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para</a:t>
            </a:r>
            <a:r>
              <a:rPr dirty="0" sz="1000" spc="5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capacitarlos.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766572" y="1286255"/>
            <a:ext cx="368935" cy="368935"/>
          </a:xfrm>
          <a:custGeom>
            <a:avLst/>
            <a:gdLst/>
            <a:ahLst/>
            <a:cxnLst/>
            <a:rect l="l" t="t" r="r" b="b"/>
            <a:pathLst>
              <a:path w="368934" h="368935">
                <a:moveTo>
                  <a:pt x="184403" y="0"/>
                </a:moveTo>
                <a:lnTo>
                  <a:pt x="135382" y="6586"/>
                </a:lnTo>
                <a:lnTo>
                  <a:pt x="91332" y="25174"/>
                </a:lnTo>
                <a:lnTo>
                  <a:pt x="54011" y="54006"/>
                </a:lnTo>
                <a:lnTo>
                  <a:pt x="25177" y="91327"/>
                </a:lnTo>
                <a:lnTo>
                  <a:pt x="6587" y="135378"/>
                </a:lnTo>
                <a:lnTo>
                  <a:pt x="0" y="184404"/>
                </a:lnTo>
                <a:lnTo>
                  <a:pt x="6587" y="233429"/>
                </a:lnTo>
                <a:lnTo>
                  <a:pt x="25177" y="277480"/>
                </a:lnTo>
                <a:lnTo>
                  <a:pt x="54011" y="314801"/>
                </a:lnTo>
                <a:lnTo>
                  <a:pt x="91332" y="343633"/>
                </a:lnTo>
                <a:lnTo>
                  <a:pt x="135382" y="362221"/>
                </a:lnTo>
                <a:lnTo>
                  <a:pt x="184403" y="368808"/>
                </a:lnTo>
                <a:lnTo>
                  <a:pt x="233425" y="362221"/>
                </a:lnTo>
                <a:lnTo>
                  <a:pt x="277475" y="343633"/>
                </a:lnTo>
                <a:lnTo>
                  <a:pt x="314796" y="314801"/>
                </a:lnTo>
                <a:lnTo>
                  <a:pt x="343630" y="277480"/>
                </a:lnTo>
                <a:lnTo>
                  <a:pt x="362220" y="233429"/>
                </a:lnTo>
                <a:lnTo>
                  <a:pt x="368808" y="184404"/>
                </a:lnTo>
                <a:lnTo>
                  <a:pt x="362220" y="135378"/>
                </a:lnTo>
                <a:lnTo>
                  <a:pt x="343630" y="91327"/>
                </a:lnTo>
                <a:lnTo>
                  <a:pt x="314796" y="54006"/>
                </a:lnTo>
                <a:lnTo>
                  <a:pt x="277475" y="25174"/>
                </a:lnTo>
                <a:lnTo>
                  <a:pt x="233425" y="6586"/>
                </a:lnTo>
                <a:lnTo>
                  <a:pt x="184403" y="0"/>
                </a:lnTo>
                <a:close/>
              </a:path>
            </a:pathLst>
          </a:custGeom>
          <a:solidFill>
            <a:srgbClr val="93AF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904443" y="1330833"/>
            <a:ext cx="1079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55" b="1">
                <a:solidFill>
                  <a:srgbClr val="F9FDFF"/>
                </a:solidFill>
                <a:latin typeface="Verdana"/>
                <a:cs typeface="Verdana"/>
              </a:rPr>
              <a:t>1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8220" y="1048511"/>
            <a:ext cx="3528060" cy="1524000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1065682" y="4846041"/>
            <a:ext cx="7012940" cy="15049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800">
                <a:latin typeface="Verdana"/>
                <a:cs typeface="Verdana"/>
              </a:rPr>
              <a:t>WGSN</a:t>
            </a:r>
            <a:r>
              <a:rPr dirty="0" sz="800" spc="5">
                <a:latin typeface="Verdana"/>
                <a:cs typeface="Verdana"/>
              </a:rPr>
              <a:t> </a:t>
            </a:r>
            <a:r>
              <a:rPr dirty="0" sz="800" spc="-35">
                <a:latin typeface="Verdana"/>
                <a:cs typeface="Verdana"/>
              </a:rPr>
              <a:t>INSIDER(Ed.).</a:t>
            </a:r>
            <a:r>
              <a:rPr dirty="0" sz="800" spc="10">
                <a:latin typeface="Verdana"/>
                <a:cs typeface="Verdana"/>
              </a:rPr>
              <a:t> </a:t>
            </a:r>
            <a:r>
              <a:rPr dirty="0" sz="800" spc="-70">
                <a:latin typeface="Verdana"/>
                <a:cs typeface="Verdana"/>
              </a:rPr>
              <a:t>(2023).</a:t>
            </a:r>
            <a:r>
              <a:rPr dirty="0" sz="800" spc="65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América</a:t>
            </a:r>
            <a:r>
              <a:rPr dirty="0" sz="800" spc="10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Latina</a:t>
            </a:r>
            <a:r>
              <a:rPr dirty="0" sz="800" spc="-25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Oportunidades</a:t>
            </a:r>
            <a:r>
              <a:rPr dirty="0" sz="800" spc="-15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para</a:t>
            </a:r>
            <a:r>
              <a:rPr dirty="0" sz="800" spc="-10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la</a:t>
            </a:r>
            <a:r>
              <a:rPr dirty="0" sz="800" spc="15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industria</a:t>
            </a:r>
            <a:r>
              <a:rPr dirty="0" sz="800" spc="-25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de</a:t>
            </a:r>
            <a:r>
              <a:rPr dirty="0" sz="800" spc="15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la</a:t>
            </a:r>
            <a:r>
              <a:rPr dirty="0" sz="800" spc="10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moda</a:t>
            </a:r>
            <a:r>
              <a:rPr dirty="0" sz="800" spc="10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2024Recuperado</a:t>
            </a:r>
            <a:r>
              <a:rPr dirty="0" sz="800" spc="20">
                <a:latin typeface="Verdana"/>
                <a:cs typeface="Verdana"/>
              </a:rPr>
              <a:t> </a:t>
            </a:r>
            <a:r>
              <a:rPr dirty="0" sz="800" spc="-50">
                <a:latin typeface="Verdana"/>
                <a:cs typeface="Verdana"/>
              </a:rPr>
              <a:t>de:</a:t>
            </a:r>
            <a:r>
              <a:rPr dirty="0" sz="800" spc="30">
                <a:latin typeface="Verdana"/>
                <a:cs typeface="Verdana"/>
              </a:rPr>
              <a:t> </a:t>
            </a:r>
            <a:r>
              <a:rPr dirty="0" u="sng" sz="800" spc="-10">
                <a:uFill>
                  <a:solidFill>
                    <a:srgbClr val="000000"/>
                  </a:solidFill>
                </a:uFill>
                <a:latin typeface="Verdana"/>
                <a:cs typeface="Verdana"/>
                <a:hlinkClick r:id="rId3"/>
              </a:rPr>
              <a:t>https://www.wgsn.com/es</a:t>
            </a:r>
            <a:endParaRPr sz="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D1E8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1394460" cy="2193290"/>
            <a:chOff x="0" y="0"/>
            <a:chExt cx="1394460" cy="2193290"/>
          </a:xfrm>
        </p:grpSpPr>
        <p:sp>
          <p:nvSpPr>
            <p:cNvPr id="4" name="object 4" descr=""/>
            <p:cNvSpPr/>
            <p:nvPr/>
          </p:nvSpPr>
          <p:spPr>
            <a:xfrm>
              <a:off x="463295" y="0"/>
              <a:ext cx="0" cy="2193290"/>
            </a:xfrm>
            <a:custGeom>
              <a:avLst/>
              <a:gdLst/>
              <a:ahLst/>
              <a:cxnLst/>
              <a:rect l="l" t="t" r="r" b="b"/>
              <a:pathLst>
                <a:path w="0" h="2193290">
                  <a:moveTo>
                    <a:pt x="0" y="0"/>
                  </a:moveTo>
                  <a:lnTo>
                    <a:pt x="0" y="219303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423672"/>
              <a:ext cx="1394460" cy="0"/>
            </a:xfrm>
            <a:custGeom>
              <a:avLst/>
              <a:gdLst/>
              <a:ahLst/>
              <a:cxnLst/>
              <a:rect l="l" t="t" r="r" b="b"/>
              <a:pathLst>
                <a:path w="1394460" h="0">
                  <a:moveTo>
                    <a:pt x="139446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0" y="323088"/>
              <a:ext cx="173736" cy="211836"/>
            </a:xfrm>
            <a:prstGeom prst="rect">
              <a:avLst/>
            </a:prstGeom>
          </p:spPr>
        </p:pic>
      </p:grpSp>
      <p:grpSp>
        <p:nvGrpSpPr>
          <p:cNvPr id="7" name="object 7" descr=""/>
          <p:cNvGrpSpPr/>
          <p:nvPr/>
        </p:nvGrpSpPr>
        <p:grpSpPr>
          <a:xfrm>
            <a:off x="7266431" y="2066353"/>
            <a:ext cx="1882775" cy="3083560"/>
            <a:chOff x="7266431" y="2066353"/>
            <a:chExt cx="1882775" cy="3083560"/>
          </a:xfrm>
        </p:grpSpPr>
        <p:sp>
          <p:nvSpPr>
            <p:cNvPr id="8" name="object 8" descr=""/>
            <p:cNvSpPr/>
            <p:nvPr/>
          </p:nvSpPr>
          <p:spPr>
            <a:xfrm>
              <a:off x="7266431" y="2071116"/>
              <a:ext cx="1877695" cy="3074035"/>
            </a:xfrm>
            <a:custGeom>
              <a:avLst/>
              <a:gdLst/>
              <a:ahLst/>
              <a:cxnLst/>
              <a:rect l="l" t="t" r="r" b="b"/>
              <a:pathLst>
                <a:path w="1877695" h="3074035">
                  <a:moveTo>
                    <a:pt x="1333500" y="3073909"/>
                  </a:moveTo>
                  <a:lnTo>
                    <a:pt x="1333500" y="545083"/>
                  </a:lnTo>
                  <a:lnTo>
                    <a:pt x="1335500" y="498095"/>
                  </a:lnTo>
                  <a:lnTo>
                    <a:pt x="1341390" y="452208"/>
                  </a:lnTo>
                  <a:lnTo>
                    <a:pt x="1351007" y="407587"/>
                  </a:lnTo>
                  <a:lnTo>
                    <a:pt x="1364186" y="364396"/>
                  </a:lnTo>
                  <a:lnTo>
                    <a:pt x="1380762" y="322801"/>
                  </a:lnTo>
                  <a:lnTo>
                    <a:pt x="1400572" y="282964"/>
                  </a:lnTo>
                  <a:lnTo>
                    <a:pt x="1423450" y="245052"/>
                  </a:lnTo>
                  <a:lnTo>
                    <a:pt x="1449234" y="209227"/>
                  </a:lnTo>
                  <a:lnTo>
                    <a:pt x="1477757" y="175655"/>
                  </a:lnTo>
                  <a:lnTo>
                    <a:pt x="1508857" y="144500"/>
                  </a:lnTo>
                  <a:lnTo>
                    <a:pt x="1542369" y="115927"/>
                  </a:lnTo>
                  <a:lnTo>
                    <a:pt x="1578128" y="90099"/>
                  </a:lnTo>
                  <a:lnTo>
                    <a:pt x="1615970" y="67182"/>
                  </a:lnTo>
                  <a:lnTo>
                    <a:pt x="1655731" y="47339"/>
                  </a:lnTo>
                  <a:lnTo>
                    <a:pt x="1697246" y="30735"/>
                  </a:lnTo>
                  <a:lnTo>
                    <a:pt x="1740352" y="17535"/>
                  </a:lnTo>
                  <a:lnTo>
                    <a:pt x="1784884" y="7903"/>
                  </a:lnTo>
                  <a:lnTo>
                    <a:pt x="1830677" y="2003"/>
                  </a:lnTo>
                  <a:lnTo>
                    <a:pt x="1877568" y="0"/>
                  </a:lnTo>
                </a:path>
                <a:path w="1877695" h="3074035">
                  <a:moveTo>
                    <a:pt x="0" y="2711196"/>
                  </a:moveTo>
                  <a:lnTo>
                    <a:pt x="1877568" y="271119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484107" y="4645151"/>
              <a:ext cx="233679" cy="287020"/>
            </a:xfrm>
            <a:custGeom>
              <a:avLst/>
              <a:gdLst/>
              <a:ahLst/>
              <a:cxnLst/>
              <a:rect l="l" t="t" r="r" b="b"/>
              <a:pathLst>
                <a:path w="233679" h="287020">
                  <a:moveTo>
                    <a:pt x="116586" y="0"/>
                  </a:moveTo>
                  <a:lnTo>
                    <a:pt x="101601" y="67517"/>
                  </a:lnTo>
                  <a:lnTo>
                    <a:pt x="76946" y="103139"/>
                  </a:lnTo>
                  <a:lnTo>
                    <a:pt x="42265" y="129203"/>
                  </a:lnTo>
                  <a:lnTo>
                    <a:pt x="0" y="143256"/>
                  </a:lnTo>
                  <a:lnTo>
                    <a:pt x="42265" y="157308"/>
                  </a:lnTo>
                  <a:lnTo>
                    <a:pt x="76946" y="183372"/>
                  </a:lnTo>
                  <a:lnTo>
                    <a:pt x="101601" y="218994"/>
                  </a:lnTo>
                  <a:lnTo>
                    <a:pt x="113792" y="261721"/>
                  </a:lnTo>
                  <a:lnTo>
                    <a:pt x="116586" y="286512"/>
                  </a:lnTo>
                  <a:lnTo>
                    <a:pt x="119380" y="261721"/>
                  </a:lnTo>
                  <a:lnTo>
                    <a:pt x="131570" y="218994"/>
                  </a:lnTo>
                  <a:lnTo>
                    <a:pt x="156225" y="183372"/>
                  </a:lnTo>
                  <a:lnTo>
                    <a:pt x="190906" y="157308"/>
                  </a:lnTo>
                  <a:lnTo>
                    <a:pt x="233172" y="143256"/>
                  </a:lnTo>
                  <a:lnTo>
                    <a:pt x="191674" y="129974"/>
                  </a:lnTo>
                  <a:lnTo>
                    <a:pt x="157225" y="104168"/>
                  </a:lnTo>
                  <a:lnTo>
                    <a:pt x="132302" y="68289"/>
                  </a:lnTo>
                  <a:lnTo>
                    <a:pt x="119380" y="24790"/>
                  </a:lnTo>
                  <a:lnTo>
                    <a:pt x="1165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255168" y="4234065"/>
            <a:ext cx="369570" cy="740410"/>
            <a:chOff x="255168" y="4234065"/>
            <a:chExt cx="369570" cy="740410"/>
          </a:xfrm>
        </p:grpSpPr>
        <p:sp>
          <p:nvSpPr>
            <p:cNvPr id="11" name="object 11" descr=""/>
            <p:cNvSpPr/>
            <p:nvPr/>
          </p:nvSpPr>
          <p:spPr>
            <a:xfrm>
              <a:off x="255244" y="4789461"/>
              <a:ext cx="184785" cy="184785"/>
            </a:xfrm>
            <a:custGeom>
              <a:avLst/>
              <a:gdLst/>
              <a:ahLst/>
              <a:cxnLst/>
              <a:rect l="l" t="t" r="r" b="b"/>
              <a:pathLst>
                <a:path w="184784" h="184785">
                  <a:moveTo>
                    <a:pt x="92214" y="0"/>
                  </a:moveTo>
                  <a:lnTo>
                    <a:pt x="0" y="92202"/>
                  </a:lnTo>
                  <a:lnTo>
                    <a:pt x="92290" y="184492"/>
                  </a:lnTo>
                  <a:lnTo>
                    <a:pt x="184492" y="92278"/>
                  </a:lnTo>
                  <a:lnTo>
                    <a:pt x="92214" y="0"/>
                  </a:lnTo>
                  <a:close/>
                </a:path>
              </a:pathLst>
            </a:custGeom>
            <a:solidFill>
              <a:srgbClr val="E4EB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55219" y="4604334"/>
              <a:ext cx="184785" cy="184785"/>
            </a:xfrm>
            <a:custGeom>
              <a:avLst/>
              <a:gdLst/>
              <a:ahLst/>
              <a:cxnLst/>
              <a:rect l="l" t="t" r="r" b="b"/>
              <a:pathLst>
                <a:path w="184784" h="184785">
                  <a:moveTo>
                    <a:pt x="92202" y="0"/>
                  </a:moveTo>
                  <a:lnTo>
                    <a:pt x="0" y="92202"/>
                  </a:lnTo>
                  <a:lnTo>
                    <a:pt x="92278" y="184480"/>
                  </a:lnTo>
                  <a:lnTo>
                    <a:pt x="184492" y="92278"/>
                  </a:lnTo>
                  <a:lnTo>
                    <a:pt x="92202" y="0"/>
                  </a:lnTo>
                  <a:close/>
                </a:path>
              </a:pathLst>
            </a:custGeom>
            <a:solidFill>
              <a:srgbClr val="93AF0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40004" y="4604168"/>
              <a:ext cx="184785" cy="184785"/>
            </a:xfrm>
            <a:custGeom>
              <a:avLst/>
              <a:gdLst/>
              <a:ahLst/>
              <a:cxnLst/>
              <a:rect l="l" t="t" r="r" b="b"/>
              <a:pathLst>
                <a:path w="184784" h="184785">
                  <a:moveTo>
                    <a:pt x="92201" y="0"/>
                  </a:moveTo>
                  <a:lnTo>
                    <a:pt x="0" y="92201"/>
                  </a:lnTo>
                  <a:lnTo>
                    <a:pt x="92278" y="184492"/>
                  </a:lnTo>
                  <a:lnTo>
                    <a:pt x="184480" y="92278"/>
                  </a:lnTo>
                  <a:lnTo>
                    <a:pt x="922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55193" y="4419193"/>
              <a:ext cx="184785" cy="184785"/>
            </a:xfrm>
            <a:custGeom>
              <a:avLst/>
              <a:gdLst/>
              <a:ahLst/>
              <a:cxnLst/>
              <a:rect l="l" t="t" r="r" b="b"/>
              <a:pathLst>
                <a:path w="184784" h="184785">
                  <a:moveTo>
                    <a:pt x="92201" y="0"/>
                  </a:moveTo>
                  <a:lnTo>
                    <a:pt x="0" y="92201"/>
                  </a:lnTo>
                  <a:lnTo>
                    <a:pt x="92278" y="184480"/>
                  </a:lnTo>
                  <a:lnTo>
                    <a:pt x="184480" y="92278"/>
                  </a:lnTo>
                  <a:lnTo>
                    <a:pt x="92201" y="0"/>
                  </a:lnTo>
                  <a:close/>
                </a:path>
              </a:pathLst>
            </a:custGeom>
            <a:solidFill>
              <a:srgbClr val="E4EB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55168" y="4234065"/>
              <a:ext cx="184785" cy="184785"/>
            </a:xfrm>
            <a:custGeom>
              <a:avLst/>
              <a:gdLst/>
              <a:ahLst/>
              <a:cxnLst/>
              <a:rect l="l" t="t" r="r" b="b"/>
              <a:pathLst>
                <a:path w="184784" h="184785">
                  <a:moveTo>
                    <a:pt x="92202" y="0"/>
                  </a:moveTo>
                  <a:lnTo>
                    <a:pt x="0" y="92201"/>
                  </a:lnTo>
                  <a:lnTo>
                    <a:pt x="92278" y="184480"/>
                  </a:lnTo>
                  <a:lnTo>
                    <a:pt x="184480" y="92278"/>
                  </a:lnTo>
                  <a:lnTo>
                    <a:pt x="92202" y="0"/>
                  </a:lnTo>
                  <a:close/>
                </a:path>
              </a:pathLst>
            </a:custGeom>
            <a:solidFill>
              <a:srgbClr val="93AF05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 descr=""/>
          <p:cNvGrpSpPr/>
          <p:nvPr/>
        </p:nvGrpSpPr>
        <p:grpSpPr>
          <a:xfrm>
            <a:off x="0" y="2753867"/>
            <a:ext cx="624840" cy="1221105"/>
            <a:chOff x="0" y="2753867"/>
            <a:chExt cx="624840" cy="1221105"/>
          </a:xfrm>
        </p:grpSpPr>
        <p:sp>
          <p:nvSpPr>
            <p:cNvPr id="17" name="object 17" descr=""/>
            <p:cNvSpPr/>
            <p:nvPr/>
          </p:nvSpPr>
          <p:spPr>
            <a:xfrm>
              <a:off x="0" y="2803770"/>
              <a:ext cx="402590" cy="1121410"/>
            </a:xfrm>
            <a:custGeom>
              <a:avLst/>
              <a:gdLst/>
              <a:ahLst/>
              <a:cxnLst/>
              <a:rect l="l" t="t" r="r" b="b"/>
              <a:pathLst>
                <a:path w="402589" h="1121410">
                  <a:moveTo>
                    <a:pt x="0" y="0"/>
                  </a:moveTo>
                  <a:lnTo>
                    <a:pt x="0" y="1120873"/>
                  </a:lnTo>
                  <a:lnTo>
                    <a:pt x="5163" y="1119324"/>
                  </a:lnTo>
                  <a:lnTo>
                    <a:pt x="48013" y="1102662"/>
                  </a:lnTo>
                  <a:lnTo>
                    <a:pt x="89159" y="1082807"/>
                  </a:lnTo>
                  <a:lnTo>
                    <a:pt x="128451" y="1059913"/>
                  </a:lnTo>
                  <a:lnTo>
                    <a:pt x="165738" y="1034134"/>
                  </a:lnTo>
                  <a:lnTo>
                    <a:pt x="200872" y="1005622"/>
                  </a:lnTo>
                  <a:lnTo>
                    <a:pt x="233702" y="974531"/>
                  </a:lnTo>
                  <a:lnTo>
                    <a:pt x="264079" y="941014"/>
                  </a:lnTo>
                  <a:lnTo>
                    <a:pt x="291851" y="905225"/>
                  </a:lnTo>
                  <a:lnTo>
                    <a:pt x="316871" y="867317"/>
                  </a:lnTo>
                  <a:lnTo>
                    <a:pt x="338986" y="827444"/>
                  </a:lnTo>
                  <a:lnTo>
                    <a:pt x="358048" y="785757"/>
                  </a:lnTo>
                  <a:lnTo>
                    <a:pt x="373907" y="742412"/>
                  </a:lnTo>
                  <a:lnTo>
                    <a:pt x="386412" y="697561"/>
                  </a:lnTo>
                  <a:lnTo>
                    <a:pt x="395414" y="651357"/>
                  </a:lnTo>
                  <a:lnTo>
                    <a:pt x="400763" y="603954"/>
                  </a:lnTo>
                  <a:lnTo>
                    <a:pt x="402309" y="555506"/>
                  </a:lnTo>
                  <a:lnTo>
                    <a:pt x="399962" y="507090"/>
                  </a:lnTo>
                  <a:lnTo>
                    <a:pt x="393829" y="459786"/>
                  </a:lnTo>
                  <a:lnTo>
                    <a:pt x="384063" y="413743"/>
                  </a:lnTo>
                  <a:lnTo>
                    <a:pt x="370817" y="369111"/>
                  </a:lnTo>
                  <a:lnTo>
                    <a:pt x="354243" y="326042"/>
                  </a:lnTo>
                  <a:lnTo>
                    <a:pt x="334494" y="284687"/>
                  </a:lnTo>
                  <a:lnTo>
                    <a:pt x="311721" y="245195"/>
                  </a:lnTo>
                  <a:lnTo>
                    <a:pt x="286078" y="207717"/>
                  </a:lnTo>
                  <a:lnTo>
                    <a:pt x="257716" y="172404"/>
                  </a:lnTo>
                  <a:lnTo>
                    <a:pt x="226789" y="139406"/>
                  </a:lnTo>
                  <a:lnTo>
                    <a:pt x="193448" y="108874"/>
                  </a:lnTo>
                  <a:lnTo>
                    <a:pt x="157847" y="80959"/>
                  </a:lnTo>
                  <a:lnTo>
                    <a:pt x="120137" y="55812"/>
                  </a:lnTo>
                  <a:lnTo>
                    <a:pt x="80472" y="33582"/>
                  </a:lnTo>
                  <a:lnTo>
                    <a:pt x="39003" y="144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B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0" y="2753867"/>
              <a:ext cx="624840" cy="1221105"/>
            </a:xfrm>
            <a:custGeom>
              <a:avLst/>
              <a:gdLst/>
              <a:ahLst/>
              <a:cxnLst/>
              <a:rect l="l" t="t" r="r" b="b"/>
              <a:pathLst>
                <a:path w="624840" h="1221104">
                  <a:moveTo>
                    <a:pt x="17283" y="1047495"/>
                  </a:moveTo>
                  <a:lnTo>
                    <a:pt x="10268" y="1047495"/>
                  </a:lnTo>
                  <a:lnTo>
                    <a:pt x="10268" y="1220723"/>
                  </a:lnTo>
                  <a:lnTo>
                    <a:pt x="17283" y="1220723"/>
                  </a:lnTo>
                  <a:lnTo>
                    <a:pt x="17283" y="1047495"/>
                  </a:lnTo>
                  <a:close/>
                </a:path>
                <a:path w="624840" h="1221104">
                  <a:moveTo>
                    <a:pt x="231267" y="1047495"/>
                  </a:moveTo>
                  <a:lnTo>
                    <a:pt x="224243" y="1047495"/>
                  </a:lnTo>
                  <a:lnTo>
                    <a:pt x="224243" y="1184262"/>
                  </a:lnTo>
                  <a:lnTo>
                    <a:pt x="226352" y="1183563"/>
                  </a:lnTo>
                  <a:lnTo>
                    <a:pt x="229158" y="1182865"/>
                  </a:lnTo>
                  <a:lnTo>
                    <a:pt x="231267" y="1181455"/>
                  </a:lnTo>
                  <a:lnTo>
                    <a:pt x="231267" y="1047495"/>
                  </a:lnTo>
                  <a:close/>
                </a:path>
                <a:path w="624840" h="1221104">
                  <a:moveTo>
                    <a:pt x="440281" y="1046860"/>
                  </a:moveTo>
                  <a:lnTo>
                    <a:pt x="437527" y="1046860"/>
                  </a:lnTo>
                  <a:lnTo>
                    <a:pt x="437527" y="1049655"/>
                  </a:lnTo>
                  <a:lnTo>
                    <a:pt x="440281" y="1046860"/>
                  </a:lnTo>
                  <a:close/>
                </a:path>
                <a:path w="624840" h="1221104">
                  <a:moveTo>
                    <a:pt x="444538" y="833628"/>
                  </a:moveTo>
                  <a:lnTo>
                    <a:pt x="438226" y="833628"/>
                  </a:lnTo>
                  <a:lnTo>
                    <a:pt x="438226" y="1040510"/>
                  </a:lnTo>
                  <a:lnTo>
                    <a:pt x="0" y="1040510"/>
                  </a:lnTo>
                  <a:lnTo>
                    <a:pt x="0" y="1047495"/>
                  </a:lnTo>
                  <a:lnTo>
                    <a:pt x="437527" y="1047495"/>
                  </a:lnTo>
                  <a:lnTo>
                    <a:pt x="437527" y="1046860"/>
                  </a:lnTo>
                  <a:lnTo>
                    <a:pt x="440281" y="1046860"/>
                  </a:lnTo>
                  <a:lnTo>
                    <a:pt x="443839" y="1043304"/>
                  </a:lnTo>
                  <a:lnTo>
                    <a:pt x="447344" y="1039876"/>
                  </a:lnTo>
                  <a:lnTo>
                    <a:pt x="444538" y="1039876"/>
                  </a:lnTo>
                  <a:lnTo>
                    <a:pt x="444538" y="833628"/>
                  </a:lnTo>
                  <a:close/>
                </a:path>
                <a:path w="624840" h="1221104">
                  <a:moveTo>
                    <a:pt x="17283" y="833628"/>
                  </a:moveTo>
                  <a:lnTo>
                    <a:pt x="10268" y="833628"/>
                  </a:lnTo>
                  <a:lnTo>
                    <a:pt x="10268" y="1040510"/>
                  </a:lnTo>
                  <a:lnTo>
                    <a:pt x="17283" y="1040510"/>
                  </a:lnTo>
                  <a:lnTo>
                    <a:pt x="17283" y="833628"/>
                  </a:lnTo>
                  <a:close/>
                </a:path>
                <a:path w="624840" h="1221104">
                  <a:moveTo>
                    <a:pt x="231267" y="833628"/>
                  </a:moveTo>
                  <a:lnTo>
                    <a:pt x="224243" y="833628"/>
                  </a:lnTo>
                  <a:lnTo>
                    <a:pt x="224243" y="1040510"/>
                  </a:lnTo>
                  <a:lnTo>
                    <a:pt x="231267" y="1040510"/>
                  </a:lnTo>
                  <a:lnTo>
                    <a:pt x="231267" y="833628"/>
                  </a:lnTo>
                  <a:close/>
                </a:path>
                <a:path w="624840" h="1221104">
                  <a:moveTo>
                    <a:pt x="585546" y="826643"/>
                  </a:moveTo>
                  <a:lnTo>
                    <a:pt x="0" y="826643"/>
                  </a:lnTo>
                  <a:lnTo>
                    <a:pt x="0" y="833628"/>
                  </a:lnTo>
                  <a:lnTo>
                    <a:pt x="582752" y="833628"/>
                  </a:lnTo>
                  <a:lnTo>
                    <a:pt x="583450" y="831595"/>
                  </a:lnTo>
                  <a:lnTo>
                    <a:pt x="584149" y="828801"/>
                  </a:lnTo>
                  <a:lnTo>
                    <a:pt x="585546" y="826643"/>
                  </a:lnTo>
                  <a:close/>
                </a:path>
                <a:path w="624840" h="1221104">
                  <a:moveTo>
                    <a:pt x="17283" y="619887"/>
                  </a:moveTo>
                  <a:lnTo>
                    <a:pt x="10268" y="619887"/>
                  </a:lnTo>
                  <a:lnTo>
                    <a:pt x="10268" y="826643"/>
                  </a:lnTo>
                  <a:lnTo>
                    <a:pt x="17283" y="826643"/>
                  </a:lnTo>
                  <a:lnTo>
                    <a:pt x="17283" y="619887"/>
                  </a:lnTo>
                  <a:close/>
                </a:path>
                <a:path w="624840" h="1221104">
                  <a:moveTo>
                    <a:pt x="231267" y="619887"/>
                  </a:moveTo>
                  <a:lnTo>
                    <a:pt x="224243" y="619887"/>
                  </a:lnTo>
                  <a:lnTo>
                    <a:pt x="224243" y="826643"/>
                  </a:lnTo>
                  <a:lnTo>
                    <a:pt x="231267" y="826643"/>
                  </a:lnTo>
                  <a:lnTo>
                    <a:pt x="231267" y="619887"/>
                  </a:lnTo>
                  <a:close/>
                </a:path>
                <a:path w="624840" h="1221104">
                  <a:moveTo>
                    <a:pt x="445236" y="619887"/>
                  </a:moveTo>
                  <a:lnTo>
                    <a:pt x="438226" y="619887"/>
                  </a:lnTo>
                  <a:lnTo>
                    <a:pt x="438226" y="826643"/>
                  </a:lnTo>
                  <a:lnTo>
                    <a:pt x="445236" y="826643"/>
                  </a:lnTo>
                  <a:lnTo>
                    <a:pt x="445236" y="619887"/>
                  </a:lnTo>
                  <a:close/>
                </a:path>
                <a:path w="624840" h="1221104">
                  <a:moveTo>
                    <a:pt x="624840" y="612775"/>
                  </a:moveTo>
                  <a:lnTo>
                    <a:pt x="0" y="612775"/>
                  </a:lnTo>
                  <a:lnTo>
                    <a:pt x="0" y="619887"/>
                  </a:lnTo>
                  <a:lnTo>
                    <a:pt x="624840" y="619887"/>
                  </a:lnTo>
                  <a:lnTo>
                    <a:pt x="624840" y="612775"/>
                  </a:lnTo>
                  <a:close/>
                </a:path>
                <a:path w="624840" h="1221104">
                  <a:moveTo>
                    <a:pt x="17283" y="406019"/>
                  </a:moveTo>
                  <a:lnTo>
                    <a:pt x="10268" y="406019"/>
                  </a:lnTo>
                  <a:lnTo>
                    <a:pt x="10268" y="612775"/>
                  </a:lnTo>
                  <a:lnTo>
                    <a:pt x="17283" y="612775"/>
                  </a:lnTo>
                  <a:lnTo>
                    <a:pt x="17283" y="406019"/>
                  </a:lnTo>
                  <a:close/>
                </a:path>
                <a:path w="624840" h="1221104">
                  <a:moveTo>
                    <a:pt x="231267" y="406019"/>
                  </a:moveTo>
                  <a:lnTo>
                    <a:pt x="224243" y="406019"/>
                  </a:lnTo>
                  <a:lnTo>
                    <a:pt x="224243" y="612775"/>
                  </a:lnTo>
                  <a:lnTo>
                    <a:pt x="231267" y="612775"/>
                  </a:lnTo>
                  <a:lnTo>
                    <a:pt x="231267" y="406019"/>
                  </a:lnTo>
                  <a:close/>
                </a:path>
                <a:path w="624840" h="1221104">
                  <a:moveTo>
                    <a:pt x="445236" y="406019"/>
                  </a:moveTo>
                  <a:lnTo>
                    <a:pt x="438226" y="406019"/>
                  </a:lnTo>
                  <a:lnTo>
                    <a:pt x="438226" y="612775"/>
                  </a:lnTo>
                  <a:lnTo>
                    <a:pt x="445236" y="612775"/>
                  </a:lnTo>
                  <a:lnTo>
                    <a:pt x="445236" y="406019"/>
                  </a:lnTo>
                  <a:close/>
                </a:path>
                <a:path w="624840" h="1221104">
                  <a:moveTo>
                    <a:pt x="586955" y="398906"/>
                  </a:moveTo>
                  <a:lnTo>
                    <a:pt x="0" y="398906"/>
                  </a:lnTo>
                  <a:lnTo>
                    <a:pt x="0" y="406019"/>
                  </a:lnTo>
                  <a:lnTo>
                    <a:pt x="589762" y="406019"/>
                  </a:lnTo>
                  <a:lnTo>
                    <a:pt x="589064" y="403859"/>
                  </a:lnTo>
                  <a:lnTo>
                    <a:pt x="588352" y="401065"/>
                  </a:lnTo>
                  <a:lnTo>
                    <a:pt x="586955" y="398906"/>
                  </a:lnTo>
                  <a:close/>
                </a:path>
                <a:path w="624840" h="1221104">
                  <a:moveTo>
                    <a:pt x="17283" y="192150"/>
                  </a:moveTo>
                  <a:lnTo>
                    <a:pt x="10268" y="192150"/>
                  </a:lnTo>
                  <a:lnTo>
                    <a:pt x="10268" y="398906"/>
                  </a:lnTo>
                  <a:lnTo>
                    <a:pt x="17283" y="398906"/>
                  </a:lnTo>
                  <a:lnTo>
                    <a:pt x="17283" y="192150"/>
                  </a:lnTo>
                  <a:close/>
                </a:path>
                <a:path w="624840" h="1221104">
                  <a:moveTo>
                    <a:pt x="231267" y="192150"/>
                  </a:moveTo>
                  <a:lnTo>
                    <a:pt x="224243" y="192150"/>
                  </a:lnTo>
                  <a:lnTo>
                    <a:pt x="224243" y="398906"/>
                  </a:lnTo>
                  <a:lnTo>
                    <a:pt x="231267" y="398906"/>
                  </a:lnTo>
                  <a:lnTo>
                    <a:pt x="231267" y="192150"/>
                  </a:lnTo>
                  <a:close/>
                </a:path>
                <a:path w="624840" h="1221104">
                  <a:moveTo>
                    <a:pt x="444538" y="192150"/>
                  </a:moveTo>
                  <a:lnTo>
                    <a:pt x="438226" y="192150"/>
                  </a:lnTo>
                  <a:lnTo>
                    <a:pt x="438226" y="398906"/>
                  </a:lnTo>
                  <a:lnTo>
                    <a:pt x="444538" y="398906"/>
                  </a:lnTo>
                  <a:lnTo>
                    <a:pt x="444538" y="192150"/>
                  </a:lnTo>
                  <a:close/>
                </a:path>
                <a:path w="624840" h="1221104">
                  <a:moveTo>
                    <a:pt x="223545" y="37211"/>
                  </a:moveTo>
                  <a:lnTo>
                    <a:pt x="223545" y="184404"/>
                  </a:lnTo>
                  <a:lnTo>
                    <a:pt x="0" y="184404"/>
                  </a:lnTo>
                  <a:lnTo>
                    <a:pt x="0" y="192150"/>
                  </a:lnTo>
                  <a:lnTo>
                    <a:pt x="457873" y="192150"/>
                  </a:lnTo>
                  <a:lnTo>
                    <a:pt x="455764" y="189992"/>
                  </a:lnTo>
                  <a:lnTo>
                    <a:pt x="453656" y="187198"/>
                  </a:lnTo>
                  <a:lnTo>
                    <a:pt x="451548" y="185165"/>
                  </a:lnTo>
                  <a:lnTo>
                    <a:pt x="230555" y="185165"/>
                  </a:lnTo>
                  <a:lnTo>
                    <a:pt x="230555" y="40005"/>
                  </a:lnTo>
                  <a:lnTo>
                    <a:pt x="228460" y="39243"/>
                  </a:lnTo>
                  <a:lnTo>
                    <a:pt x="225653" y="37845"/>
                  </a:lnTo>
                  <a:lnTo>
                    <a:pt x="223545" y="37211"/>
                  </a:lnTo>
                  <a:close/>
                </a:path>
                <a:path w="624840" h="1221104">
                  <a:moveTo>
                    <a:pt x="437527" y="171069"/>
                  </a:moveTo>
                  <a:lnTo>
                    <a:pt x="437527" y="185165"/>
                  </a:lnTo>
                  <a:lnTo>
                    <a:pt x="444538" y="185165"/>
                  </a:lnTo>
                  <a:lnTo>
                    <a:pt x="444538" y="178054"/>
                  </a:lnTo>
                  <a:lnTo>
                    <a:pt x="442429" y="176021"/>
                  </a:lnTo>
                  <a:lnTo>
                    <a:pt x="439623" y="173862"/>
                  </a:lnTo>
                  <a:lnTo>
                    <a:pt x="437527" y="171069"/>
                  </a:lnTo>
                  <a:close/>
                </a:path>
                <a:path w="624840" h="1221104">
                  <a:moveTo>
                    <a:pt x="17283" y="0"/>
                  </a:moveTo>
                  <a:lnTo>
                    <a:pt x="10268" y="0"/>
                  </a:lnTo>
                  <a:lnTo>
                    <a:pt x="10268" y="184404"/>
                  </a:lnTo>
                  <a:lnTo>
                    <a:pt x="17283" y="184404"/>
                  </a:lnTo>
                  <a:lnTo>
                    <a:pt x="172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/>
          <p:nvPr/>
        </p:nvSpPr>
        <p:spPr>
          <a:xfrm>
            <a:off x="6841235" y="4716779"/>
            <a:ext cx="195580" cy="193675"/>
          </a:xfrm>
          <a:custGeom>
            <a:avLst/>
            <a:gdLst/>
            <a:ahLst/>
            <a:cxnLst/>
            <a:rect l="l" t="t" r="r" b="b"/>
            <a:pathLst>
              <a:path w="195579" h="193675">
                <a:moveTo>
                  <a:pt x="0" y="193548"/>
                </a:moveTo>
                <a:lnTo>
                  <a:pt x="79248" y="114300"/>
                </a:lnTo>
              </a:path>
              <a:path w="195579" h="193675">
                <a:moveTo>
                  <a:pt x="115824" y="79248"/>
                </a:moveTo>
                <a:lnTo>
                  <a:pt x="195072" y="0"/>
                </a:lnTo>
              </a:path>
              <a:path w="195579" h="193675">
                <a:moveTo>
                  <a:pt x="0" y="0"/>
                </a:moveTo>
                <a:lnTo>
                  <a:pt x="79248" y="79248"/>
                </a:lnTo>
              </a:path>
              <a:path w="195579" h="193675">
                <a:moveTo>
                  <a:pt x="115824" y="114300"/>
                </a:moveTo>
                <a:lnTo>
                  <a:pt x="195072" y="193548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0" name="object 20" descr=""/>
          <p:cNvGrpSpPr/>
          <p:nvPr/>
        </p:nvGrpSpPr>
        <p:grpSpPr>
          <a:xfrm>
            <a:off x="6525577" y="4712017"/>
            <a:ext cx="203200" cy="203200"/>
            <a:chOff x="6525577" y="4712017"/>
            <a:chExt cx="203200" cy="203200"/>
          </a:xfrm>
        </p:grpSpPr>
        <p:sp>
          <p:nvSpPr>
            <p:cNvPr id="21" name="object 21" descr=""/>
            <p:cNvSpPr/>
            <p:nvPr/>
          </p:nvSpPr>
          <p:spPr>
            <a:xfrm>
              <a:off x="6644640" y="4831079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79248" y="79248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6530340" y="4716779"/>
              <a:ext cx="79375" cy="193675"/>
            </a:xfrm>
            <a:custGeom>
              <a:avLst/>
              <a:gdLst/>
              <a:ahLst/>
              <a:cxnLst/>
              <a:rect l="l" t="t" r="r" b="b"/>
              <a:pathLst>
                <a:path w="79375" h="193675">
                  <a:moveTo>
                    <a:pt x="79248" y="79248"/>
                  </a:moveTo>
                  <a:lnTo>
                    <a:pt x="0" y="0"/>
                  </a:lnTo>
                </a:path>
                <a:path w="79375" h="193675">
                  <a:moveTo>
                    <a:pt x="0" y="193548"/>
                  </a:moveTo>
                  <a:lnTo>
                    <a:pt x="79248" y="11430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644640" y="4716779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0" y="79248"/>
                  </a:moveTo>
                  <a:lnTo>
                    <a:pt x="79248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/>
          <p:nvPr/>
        </p:nvSpPr>
        <p:spPr>
          <a:xfrm>
            <a:off x="8548116" y="760476"/>
            <a:ext cx="26034" cy="27940"/>
          </a:xfrm>
          <a:custGeom>
            <a:avLst/>
            <a:gdLst/>
            <a:ahLst/>
            <a:cxnLst/>
            <a:rect l="l" t="t" r="r" b="b"/>
            <a:pathLst>
              <a:path w="26034" h="27940">
                <a:moveTo>
                  <a:pt x="19938" y="0"/>
                </a:moveTo>
                <a:lnTo>
                  <a:pt x="12953" y="0"/>
                </a:lnTo>
                <a:lnTo>
                  <a:pt x="5968" y="0"/>
                </a:lnTo>
                <a:lnTo>
                  <a:pt x="0" y="6223"/>
                </a:lnTo>
                <a:lnTo>
                  <a:pt x="0" y="21209"/>
                </a:lnTo>
                <a:lnTo>
                  <a:pt x="5968" y="27432"/>
                </a:lnTo>
                <a:lnTo>
                  <a:pt x="19938" y="27432"/>
                </a:lnTo>
                <a:lnTo>
                  <a:pt x="25907" y="21209"/>
                </a:lnTo>
                <a:lnTo>
                  <a:pt x="25907" y="6223"/>
                </a:lnTo>
                <a:lnTo>
                  <a:pt x="19938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8548116" y="611123"/>
            <a:ext cx="26034" cy="27940"/>
          </a:xfrm>
          <a:custGeom>
            <a:avLst/>
            <a:gdLst/>
            <a:ahLst/>
            <a:cxnLst/>
            <a:rect l="l" t="t" r="r" b="b"/>
            <a:pathLst>
              <a:path w="26034" h="27940">
                <a:moveTo>
                  <a:pt x="19938" y="0"/>
                </a:moveTo>
                <a:lnTo>
                  <a:pt x="12953" y="0"/>
                </a:lnTo>
                <a:lnTo>
                  <a:pt x="5968" y="0"/>
                </a:lnTo>
                <a:lnTo>
                  <a:pt x="0" y="5714"/>
                </a:lnTo>
                <a:lnTo>
                  <a:pt x="0" y="21209"/>
                </a:lnTo>
                <a:lnTo>
                  <a:pt x="5968" y="27431"/>
                </a:lnTo>
                <a:lnTo>
                  <a:pt x="19938" y="27431"/>
                </a:lnTo>
                <a:lnTo>
                  <a:pt x="25907" y="21209"/>
                </a:lnTo>
                <a:lnTo>
                  <a:pt x="25907" y="6223"/>
                </a:lnTo>
                <a:lnTo>
                  <a:pt x="19938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8548116" y="461772"/>
            <a:ext cx="26034" cy="27940"/>
          </a:xfrm>
          <a:custGeom>
            <a:avLst/>
            <a:gdLst/>
            <a:ahLst/>
            <a:cxnLst/>
            <a:rect l="l" t="t" r="r" b="b"/>
            <a:pathLst>
              <a:path w="26034" h="27940">
                <a:moveTo>
                  <a:pt x="19938" y="0"/>
                </a:moveTo>
                <a:lnTo>
                  <a:pt x="12953" y="0"/>
                </a:lnTo>
                <a:lnTo>
                  <a:pt x="5968" y="0"/>
                </a:lnTo>
                <a:lnTo>
                  <a:pt x="0" y="6350"/>
                </a:lnTo>
                <a:lnTo>
                  <a:pt x="0" y="21208"/>
                </a:lnTo>
                <a:lnTo>
                  <a:pt x="5968" y="27431"/>
                </a:lnTo>
                <a:lnTo>
                  <a:pt x="19938" y="27431"/>
                </a:lnTo>
                <a:lnTo>
                  <a:pt x="25907" y="21208"/>
                </a:lnTo>
                <a:lnTo>
                  <a:pt x="25907" y="6350"/>
                </a:lnTo>
                <a:lnTo>
                  <a:pt x="19938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8548116" y="3124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19938" y="0"/>
                </a:moveTo>
                <a:lnTo>
                  <a:pt x="12953" y="0"/>
                </a:lnTo>
                <a:lnTo>
                  <a:pt x="5968" y="0"/>
                </a:lnTo>
                <a:lnTo>
                  <a:pt x="0" y="5968"/>
                </a:lnTo>
                <a:lnTo>
                  <a:pt x="0" y="19938"/>
                </a:lnTo>
                <a:lnTo>
                  <a:pt x="5968" y="25907"/>
                </a:lnTo>
                <a:lnTo>
                  <a:pt x="19938" y="25907"/>
                </a:lnTo>
                <a:lnTo>
                  <a:pt x="25907" y="19938"/>
                </a:lnTo>
                <a:lnTo>
                  <a:pt x="25907" y="5968"/>
                </a:lnTo>
                <a:lnTo>
                  <a:pt x="19938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8548116" y="16306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19938" y="0"/>
                </a:moveTo>
                <a:lnTo>
                  <a:pt x="12953" y="0"/>
                </a:lnTo>
                <a:lnTo>
                  <a:pt x="5968" y="0"/>
                </a:lnTo>
                <a:lnTo>
                  <a:pt x="0" y="5461"/>
                </a:lnTo>
                <a:lnTo>
                  <a:pt x="0" y="19939"/>
                </a:lnTo>
                <a:lnTo>
                  <a:pt x="5968" y="25908"/>
                </a:lnTo>
                <a:lnTo>
                  <a:pt x="19938" y="25908"/>
                </a:lnTo>
                <a:lnTo>
                  <a:pt x="25907" y="19939"/>
                </a:lnTo>
                <a:lnTo>
                  <a:pt x="25907" y="5969"/>
                </a:lnTo>
                <a:lnTo>
                  <a:pt x="19938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8697468" y="760476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40">
                <a:moveTo>
                  <a:pt x="21081" y="0"/>
                </a:moveTo>
                <a:lnTo>
                  <a:pt x="13715" y="0"/>
                </a:lnTo>
                <a:lnTo>
                  <a:pt x="6223" y="0"/>
                </a:lnTo>
                <a:lnTo>
                  <a:pt x="0" y="6223"/>
                </a:lnTo>
                <a:lnTo>
                  <a:pt x="0" y="21209"/>
                </a:lnTo>
                <a:lnTo>
                  <a:pt x="6223" y="27432"/>
                </a:lnTo>
                <a:lnTo>
                  <a:pt x="21081" y="27432"/>
                </a:lnTo>
                <a:lnTo>
                  <a:pt x="27431" y="21209"/>
                </a:lnTo>
                <a:lnTo>
                  <a:pt x="27431" y="6223"/>
                </a:lnTo>
                <a:lnTo>
                  <a:pt x="21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8697468" y="611123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40">
                <a:moveTo>
                  <a:pt x="21081" y="0"/>
                </a:moveTo>
                <a:lnTo>
                  <a:pt x="13715" y="0"/>
                </a:lnTo>
                <a:lnTo>
                  <a:pt x="6223" y="0"/>
                </a:lnTo>
                <a:lnTo>
                  <a:pt x="0" y="5714"/>
                </a:lnTo>
                <a:lnTo>
                  <a:pt x="0" y="21209"/>
                </a:lnTo>
                <a:lnTo>
                  <a:pt x="6223" y="27431"/>
                </a:lnTo>
                <a:lnTo>
                  <a:pt x="21081" y="27431"/>
                </a:lnTo>
                <a:lnTo>
                  <a:pt x="27431" y="21209"/>
                </a:lnTo>
                <a:lnTo>
                  <a:pt x="27431" y="6223"/>
                </a:lnTo>
                <a:lnTo>
                  <a:pt x="21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8697468" y="46177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40">
                <a:moveTo>
                  <a:pt x="21081" y="0"/>
                </a:moveTo>
                <a:lnTo>
                  <a:pt x="13715" y="0"/>
                </a:lnTo>
                <a:lnTo>
                  <a:pt x="6223" y="0"/>
                </a:lnTo>
                <a:lnTo>
                  <a:pt x="0" y="6350"/>
                </a:lnTo>
                <a:lnTo>
                  <a:pt x="0" y="21208"/>
                </a:lnTo>
                <a:lnTo>
                  <a:pt x="6223" y="27431"/>
                </a:lnTo>
                <a:lnTo>
                  <a:pt x="21081" y="27431"/>
                </a:lnTo>
                <a:lnTo>
                  <a:pt x="27431" y="21208"/>
                </a:lnTo>
                <a:lnTo>
                  <a:pt x="27431" y="6350"/>
                </a:lnTo>
                <a:lnTo>
                  <a:pt x="21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8697468" y="312420"/>
            <a:ext cx="27940" cy="26034"/>
          </a:xfrm>
          <a:custGeom>
            <a:avLst/>
            <a:gdLst/>
            <a:ahLst/>
            <a:cxnLst/>
            <a:rect l="l" t="t" r="r" b="b"/>
            <a:pathLst>
              <a:path w="27940" h="26035">
                <a:moveTo>
                  <a:pt x="21081" y="0"/>
                </a:moveTo>
                <a:lnTo>
                  <a:pt x="13715" y="0"/>
                </a:lnTo>
                <a:lnTo>
                  <a:pt x="6223" y="0"/>
                </a:lnTo>
                <a:lnTo>
                  <a:pt x="0" y="5968"/>
                </a:lnTo>
                <a:lnTo>
                  <a:pt x="0" y="19938"/>
                </a:lnTo>
                <a:lnTo>
                  <a:pt x="6223" y="25907"/>
                </a:lnTo>
                <a:lnTo>
                  <a:pt x="21081" y="25907"/>
                </a:lnTo>
                <a:lnTo>
                  <a:pt x="27431" y="19938"/>
                </a:lnTo>
                <a:lnTo>
                  <a:pt x="27431" y="5968"/>
                </a:lnTo>
                <a:lnTo>
                  <a:pt x="21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8697468" y="163068"/>
            <a:ext cx="27940" cy="26034"/>
          </a:xfrm>
          <a:custGeom>
            <a:avLst/>
            <a:gdLst/>
            <a:ahLst/>
            <a:cxnLst/>
            <a:rect l="l" t="t" r="r" b="b"/>
            <a:pathLst>
              <a:path w="27940" h="26035">
                <a:moveTo>
                  <a:pt x="21081" y="0"/>
                </a:moveTo>
                <a:lnTo>
                  <a:pt x="13715" y="0"/>
                </a:lnTo>
                <a:lnTo>
                  <a:pt x="6223" y="0"/>
                </a:lnTo>
                <a:lnTo>
                  <a:pt x="0" y="5461"/>
                </a:lnTo>
                <a:lnTo>
                  <a:pt x="0" y="19939"/>
                </a:lnTo>
                <a:lnTo>
                  <a:pt x="6223" y="25908"/>
                </a:lnTo>
                <a:lnTo>
                  <a:pt x="21081" y="25908"/>
                </a:lnTo>
                <a:lnTo>
                  <a:pt x="27431" y="19939"/>
                </a:lnTo>
                <a:lnTo>
                  <a:pt x="27431" y="5969"/>
                </a:lnTo>
                <a:lnTo>
                  <a:pt x="21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8846819" y="760476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40">
                <a:moveTo>
                  <a:pt x="21081" y="0"/>
                </a:moveTo>
                <a:lnTo>
                  <a:pt x="13715" y="0"/>
                </a:lnTo>
                <a:lnTo>
                  <a:pt x="6223" y="0"/>
                </a:lnTo>
                <a:lnTo>
                  <a:pt x="507" y="6223"/>
                </a:lnTo>
                <a:lnTo>
                  <a:pt x="0" y="13715"/>
                </a:lnTo>
                <a:lnTo>
                  <a:pt x="0" y="21209"/>
                </a:lnTo>
                <a:lnTo>
                  <a:pt x="6223" y="27432"/>
                </a:lnTo>
                <a:lnTo>
                  <a:pt x="21081" y="27432"/>
                </a:lnTo>
                <a:lnTo>
                  <a:pt x="27431" y="21209"/>
                </a:lnTo>
                <a:lnTo>
                  <a:pt x="27431" y="6223"/>
                </a:lnTo>
                <a:lnTo>
                  <a:pt x="21081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8846819" y="611123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40">
                <a:moveTo>
                  <a:pt x="21081" y="0"/>
                </a:moveTo>
                <a:lnTo>
                  <a:pt x="13715" y="0"/>
                </a:lnTo>
                <a:lnTo>
                  <a:pt x="6223" y="0"/>
                </a:lnTo>
                <a:lnTo>
                  <a:pt x="507" y="5714"/>
                </a:lnTo>
                <a:lnTo>
                  <a:pt x="0" y="13715"/>
                </a:lnTo>
                <a:lnTo>
                  <a:pt x="0" y="21209"/>
                </a:lnTo>
                <a:lnTo>
                  <a:pt x="6223" y="27431"/>
                </a:lnTo>
                <a:lnTo>
                  <a:pt x="21081" y="27431"/>
                </a:lnTo>
                <a:lnTo>
                  <a:pt x="27431" y="21209"/>
                </a:lnTo>
                <a:lnTo>
                  <a:pt x="27431" y="6223"/>
                </a:lnTo>
                <a:lnTo>
                  <a:pt x="21081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8846819" y="46177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40">
                <a:moveTo>
                  <a:pt x="21081" y="0"/>
                </a:moveTo>
                <a:lnTo>
                  <a:pt x="13715" y="0"/>
                </a:lnTo>
                <a:lnTo>
                  <a:pt x="6223" y="0"/>
                </a:lnTo>
                <a:lnTo>
                  <a:pt x="507" y="6350"/>
                </a:lnTo>
                <a:lnTo>
                  <a:pt x="0" y="13715"/>
                </a:lnTo>
                <a:lnTo>
                  <a:pt x="0" y="21208"/>
                </a:lnTo>
                <a:lnTo>
                  <a:pt x="6223" y="27431"/>
                </a:lnTo>
                <a:lnTo>
                  <a:pt x="21081" y="27431"/>
                </a:lnTo>
                <a:lnTo>
                  <a:pt x="27431" y="21208"/>
                </a:lnTo>
                <a:lnTo>
                  <a:pt x="27431" y="6350"/>
                </a:lnTo>
                <a:lnTo>
                  <a:pt x="21081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8846819" y="312420"/>
            <a:ext cx="27940" cy="26034"/>
          </a:xfrm>
          <a:custGeom>
            <a:avLst/>
            <a:gdLst/>
            <a:ahLst/>
            <a:cxnLst/>
            <a:rect l="l" t="t" r="r" b="b"/>
            <a:pathLst>
              <a:path w="27940" h="26035">
                <a:moveTo>
                  <a:pt x="21081" y="0"/>
                </a:moveTo>
                <a:lnTo>
                  <a:pt x="13715" y="0"/>
                </a:lnTo>
                <a:lnTo>
                  <a:pt x="6223" y="0"/>
                </a:lnTo>
                <a:lnTo>
                  <a:pt x="507" y="5968"/>
                </a:lnTo>
                <a:lnTo>
                  <a:pt x="0" y="12953"/>
                </a:lnTo>
                <a:lnTo>
                  <a:pt x="0" y="19938"/>
                </a:lnTo>
                <a:lnTo>
                  <a:pt x="6223" y="25907"/>
                </a:lnTo>
                <a:lnTo>
                  <a:pt x="21081" y="25907"/>
                </a:lnTo>
                <a:lnTo>
                  <a:pt x="27431" y="19938"/>
                </a:lnTo>
                <a:lnTo>
                  <a:pt x="27431" y="5968"/>
                </a:lnTo>
                <a:lnTo>
                  <a:pt x="21081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8846819" y="163068"/>
            <a:ext cx="27940" cy="26034"/>
          </a:xfrm>
          <a:custGeom>
            <a:avLst/>
            <a:gdLst/>
            <a:ahLst/>
            <a:cxnLst/>
            <a:rect l="l" t="t" r="r" b="b"/>
            <a:pathLst>
              <a:path w="27940" h="26035">
                <a:moveTo>
                  <a:pt x="21081" y="0"/>
                </a:moveTo>
                <a:lnTo>
                  <a:pt x="13715" y="0"/>
                </a:lnTo>
                <a:lnTo>
                  <a:pt x="6223" y="0"/>
                </a:lnTo>
                <a:lnTo>
                  <a:pt x="507" y="5461"/>
                </a:lnTo>
                <a:lnTo>
                  <a:pt x="0" y="12954"/>
                </a:lnTo>
                <a:lnTo>
                  <a:pt x="0" y="19939"/>
                </a:lnTo>
                <a:lnTo>
                  <a:pt x="6223" y="25908"/>
                </a:lnTo>
                <a:lnTo>
                  <a:pt x="21081" y="25908"/>
                </a:lnTo>
                <a:lnTo>
                  <a:pt x="27431" y="19939"/>
                </a:lnTo>
                <a:lnTo>
                  <a:pt x="27431" y="5969"/>
                </a:lnTo>
                <a:lnTo>
                  <a:pt x="21081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8997695" y="760476"/>
            <a:ext cx="26034" cy="27940"/>
          </a:xfrm>
          <a:custGeom>
            <a:avLst/>
            <a:gdLst/>
            <a:ahLst/>
            <a:cxnLst/>
            <a:rect l="l" t="t" r="r" b="b"/>
            <a:pathLst>
              <a:path w="26034" h="27940">
                <a:moveTo>
                  <a:pt x="19938" y="0"/>
                </a:moveTo>
                <a:lnTo>
                  <a:pt x="12953" y="0"/>
                </a:lnTo>
                <a:lnTo>
                  <a:pt x="5969" y="0"/>
                </a:lnTo>
                <a:lnTo>
                  <a:pt x="0" y="6223"/>
                </a:lnTo>
                <a:lnTo>
                  <a:pt x="0" y="21209"/>
                </a:lnTo>
                <a:lnTo>
                  <a:pt x="5969" y="27432"/>
                </a:lnTo>
                <a:lnTo>
                  <a:pt x="19938" y="27432"/>
                </a:lnTo>
                <a:lnTo>
                  <a:pt x="25907" y="21209"/>
                </a:lnTo>
                <a:lnTo>
                  <a:pt x="25907" y="6223"/>
                </a:lnTo>
                <a:lnTo>
                  <a:pt x="19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8997695" y="611123"/>
            <a:ext cx="26034" cy="27940"/>
          </a:xfrm>
          <a:custGeom>
            <a:avLst/>
            <a:gdLst/>
            <a:ahLst/>
            <a:cxnLst/>
            <a:rect l="l" t="t" r="r" b="b"/>
            <a:pathLst>
              <a:path w="26034" h="27940">
                <a:moveTo>
                  <a:pt x="19938" y="0"/>
                </a:moveTo>
                <a:lnTo>
                  <a:pt x="12953" y="0"/>
                </a:lnTo>
                <a:lnTo>
                  <a:pt x="5969" y="0"/>
                </a:lnTo>
                <a:lnTo>
                  <a:pt x="0" y="5714"/>
                </a:lnTo>
                <a:lnTo>
                  <a:pt x="0" y="21209"/>
                </a:lnTo>
                <a:lnTo>
                  <a:pt x="5969" y="27431"/>
                </a:lnTo>
                <a:lnTo>
                  <a:pt x="19938" y="27431"/>
                </a:lnTo>
                <a:lnTo>
                  <a:pt x="25907" y="21209"/>
                </a:lnTo>
                <a:lnTo>
                  <a:pt x="25907" y="6223"/>
                </a:lnTo>
                <a:lnTo>
                  <a:pt x="19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8997695" y="461772"/>
            <a:ext cx="26034" cy="27940"/>
          </a:xfrm>
          <a:custGeom>
            <a:avLst/>
            <a:gdLst/>
            <a:ahLst/>
            <a:cxnLst/>
            <a:rect l="l" t="t" r="r" b="b"/>
            <a:pathLst>
              <a:path w="26034" h="27940">
                <a:moveTo>
                  <a:pt x="19938" y="0"/>
                </a:moveTo>
                <a:lnTo>
                  <a:pt x="12953" y="0"/>
                </a:lnTo>
                <a:lnTo>
                  <a:pt x="5969" y="0"/>
                </a:lnTo>
                <a:lnTo>
                  <a:pt x="0" y="6350"/>
                </a:lnTo>
                <a:lnTo>
                  <a:pt x="0" y="21208"/>
                </a:lnTo>
                <a:lnTo>
                  <a:pt x="5969" y="27431"/>
                </a:lnTo>
                <a:lnTo>
                  <a:pt x="19938" y="27431"/>
                </a:lnTo>
                <a:lnTo>
                  <a:pt x="25907" y="21208"/>
                </a:lnTo>
                <a:lnTo>
                  <a:pt x="25907" y="6350"/>
                </a:lnTo>
                <a:lnTo>
                  <a:pt x="19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8997695" y="3124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19938" y="0"/>
                </a:moveTo>
                <a:lnTo>
                  <a:pt x="12953" y="0"/>
                </a:lnTo>
                <a:lnTo>
                  <a:pt x="5969" y="0"/>
                </a:lnTo>
                <a:lnTo>
                  <a:pt x="0" y="5968"/>
                </a:lnTo>
                <a:lnTo>
                  <a:pt x="0" y="19938"/>
                </a:lnTo>
                <a:lnTo>
                  <a:pt x="5969" y="25907"/>
                </a:lnTo>
                <a:lnTo>
                  <a:pt x="19938" y="25907"/>
                </a:lnTo>
                <a:lnTo>
                  <a:pt x="25907" y="19938"/>
                </a:lnTo>
                <a:lnTo>
                  <a:pt x="25907" y="5968"/>
                </a:lnTo>
                <a:lnTo>
                  <a:pt x="19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8997695" y="16306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19938" y="0"/>
                </a:moveTo>
                <a:lnTo>
                  <a:pt x="12953" y="0"/>
                </a:lnTo>
                <a:lnTo>
                  <a:pt x="5969" y="0"/>
                </a:lnTo>
                <a:lnTo>
                  <a:pt x="0" y="5461"/>
                </a:lnTo>
                <a:lnTo>
                  <a:pt x="0" y="19939"/>
                </a:lnTo>
                <a:lnTo>
                  <a:pt x="5969" y="25908"/>
                </a:lnTo>
                <a:lnTo>
                  <a:pt x="19938" y="25908"/>
                </a:lnTo>
                <a:lnTo>
                  <a:pt x="25907" y="19939"/>
                </a:lnTo>
                <a:lnTo>
                  <a:pt x="25907" y="5969"/>
                </a:lnTo>
                <a:lnTo>
                  <a:pt x="19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 txBox="1"/>
          <p:nvPr/>
        </p:nvSpPr>
        <p:spPr>
          <a:xfrm>
            <a:off x="948029" y="2975609"/>
            <a:ext cx="3545840" cy="1397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Verdana"/>
                <a:cs typeface="Verdana"/>
              </a:rPr>
              <a:t>La</a:t>
            </a:r>
            <a:r>
              <a:rPr dirty="0" sz="1000" spc="26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sostenibilidad</a:t>
            </a:r>
            <a:r>
              <a:rPr dirty="0" sz="1000" spc="28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y</a:t>
            </a:r>
            <a:r>
              <a:rPr dirty="0" sz="1000" spc="254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la</a:t>
            </a:r>
            <a:r>
              <a:rPr dirty="0" sz="1000" spc="26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durabilidad</a:t>
            </a:r>
            <a:r>
              <a:rPr dirty="0" sz="1000" spc="254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se</a:t>
            </a:r>
            <a:r>
              <a:rPr dirty="0" sz="1000" spc="27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convertirán</a:t>
            </a:r>
            <a:r>
              <a:rPr dirty="0" sz="1000" spc="260">
                <a:latin typeface="Verdana"/>
                <a:cs typeface="Verdana"/>
              </a:rPr>
              <a:t> </a:t>
            </a:r>
            <a:r>
              <a:rPr dirty="0" sz="1000" spc="-25">
                <a:latin typeface="Verdana"/>
                <a:cs typeface="Verdana"/>
              </a:rPr>
              <a:t>en </a:t>
            </a:r>
            <a:r>
              <a:rPr dirty="0" sz="1000">
                <a:latin typeface="Verdana"/>
                <a:cs typeface="Verdana"/>
              </a:rPr>
              <a:t>clave</a:t>
            </a:r>
            <a:r>
              <a:rPr dirty="0" sz="1000" spc="114">
                <a:latin typeface="Verdana"/>
                <a:cs typeface="Verdana"/>
              </a:rPr>
              <a:t>  </a:t>
            </a:r>
            <a:r>
              <a:rPr dirty="0" sz="1000">
                <a:latin typeface="Verdana"/>
                <a:cs typeface="Verdana"/>
              </a:rPr>
              <a:t>en</a:t>
            </a:r>
            <a:r>
              <a:rPr dirty="0" sz="1000" spc="114">
                <a:latin typeface="Verdana"/>
                <a:cs typeface="Verdana"/>
              </a:rPr>
              <a:t>  </a:t>
            </a:r>
            <a:r>
              <a:rPr dirty="0" sz="1000">
                <a:latin typeface="Verdana"/>
                <a:cs typeface="Verdana"/>
              </a:rPr>
              <a:t>el</a:t>
            </a:r>
            <a:r>
              <a:rPr dirty="0" sz="1000" spc="120">
                <a:latin typeface="Verdana"/>
                <a:cs typeface="Verdana"/>
              </a:rPr>
              <a:t>  </a:t>
            </a:r>
            <a:r>
              <a:rPr dirty="0" sz="1000">
                <a:latin typeface="Verdana"/>
                <a:cs typeface="Verdana"/>
              </a:rPr>
              <a:t>vocabulario</a:t>
            </a:r>
            <a:r>
              <a:rPr dirty="0" sz="1000" spc="120">
                <a:latin typeface="Verdana"/>
                <a:cs typeface="Verdana"/>
              </a:rPr>
              <a:t>  </a:t>
            </a:r>
            <a:r>
              <a:rPr dirty="0" sz="1000">
                <a:latin typeface="Verdana"/>
                <a:cs typeface="Verdana"/>
              </a:rPr>
              <a:t>de</a:t>
            </a:r>
            <a:r>
              <a:rPr dirty="0" sz="1000" spc="114">
                <a:latin typeface="Verdana"/>
                <a:cs typeface="Verdana"/>
              </a:rPr>
              <a:t>  </a:t>
            </a:r>
            <a:r>
              <a:rPr dirty="0" sz="1000">
                <a:latin typeface="Verdana"/>
                <a:cs typeface="Verdana"/>
              </a:rPr>
              <a:t>los</a:t>
            </a:r>
            <a:r>
              <a:rPr dirty="0" sz="1000" spc="130">
                <a:latin typeface="Verdana"/>
                <a:cs typeface="Verdana"/>
              </a:rPr>
              <a:t>  </a:t>
            </a:r>
            <a:r>
              <a:rPr dirty="0" sz="1000">
                <a:latin typeface="Verdana"/>
                <a:cs typeface="Verdana"/>
              </a:rPr>
              <a:t>consumidores</a:t>
            </a:r>
            <a:r>
              <a:rPr dirty="0" sz="1000" spc="114">
                <a:latin typeface="Verdana"/>
                <a:cs typeface="Verdana"/>
              </a:rPr>
              <a:t>  </a:t>
            </a:r>
            <a:r>
              <a:rPr dirty="0" sz="1000" spc="-25">
                <a:latin typeface="Verdana"/>
                <a:cs typeface="Verdana"/>
              </a:rPr>
              <a:t>la </a:t>
            </a:r>
            <a:r>
              <a:rPr dirty="0" sz="1000">
                <a:latin typeface="Verdana"/>
                <a:cs typeface="Verdana"/>
              </a:rPr>
              <a:t>alternativa</a:t>
            </a:r>
            <a:r>
              <a:rPr dirty="0" sz="1000" spc="28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que</a:t>
            </a:r>
            <a:r>
              <a:rPr dirty="0" sz="1000" spc="28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más</a:t>
            </a:r>
            <a:r>
              <a:rPr dirty="0" sz="1000" spc="29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resuena</a:t>
            </a:r>
            <a:r>
              <a:rPr dirty="0" sz="1000" spc="27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en</a:t>
            </a:r>
            <a:r>
              <a:rPr dirty="0" sz="1000" spc="26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el</a:t>
            </a:r>
            <a:r>
              <a:rPr dirty="0" sz="1000" spc="28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contexto</a:t>
            </a:r>
            <a:r>
              <a:rPr dirty="0" sz="1000" spc="28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de</a:t>
            </a:r>
            <a:r>
              <a:rPr dirty="0" sz="1000" spc="270">
                <a:latin typeface="Verdana"/>
                <a:cs typeface="Verdana"/>
              </a:rPr>
              <a:t> </a:t>
            </a:r>
            <a:r>
              <a:rPr dirty="0" sz="1000" spc="-25">
                <a:latin typeface="Verdana"/>
                <a:cs typeface="Verdana"/>
              </a:rPr>
              <a:t>los </a:t>
            </a:r>
            <a:r>
              <a:rPr dirty="0" sz="1000">
                <a:latin typeface="Verdana"/>
                <a:cs typeface="Verdana"/>
              </a:rPr>
              <a:t>países</a:t>
            </a:r>
            <a:r>
              <a:rPr dirty="0" sz="1000" spc="4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latinoamericanos</a:t>
            </a:r>
            <a:r>
              <a:rPr dirty="0" sz="1000" spc="5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es</a:t>
            </a:r>
            <a:r>
              <a:rPr dirty="0" sz="1000" spc="4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el</a:t>
            </a:r>
            <a:r>
              <a:rPr dirty="0" sz="1000" spc="4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uso</a:t>
            </a:r>
            <a:r>
              <a:rPr dirty="0" sz="1000" spc="6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de</a:t>
            </a:r>
            <a:r>
              <a:rPr dirty="0" sz="1000" spc="5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fibras</a:t>
            </a:r>
            <a:r>
              <a:rPr dirty="0" sz="1000" spc="60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orgánicas, </a:t>
            </a:r>
            <a:r>
              <a:rPr dirty="0" sz="1000">
                <a:latin typeface="Verdana"/>
                <a:cs typeface="Verdana"/>
              </a:rPr>
              <a:t>como</a:t>
            </a:r>
            <a:r>
              <a:rPr dirty="0" sz="1000" spc="5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el</a:t>
            </a:r>
            <a:r>
              <a:rPr dirty="0" sz="1000" spc="5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algodón.</a:t>
            </a:r>
            <a:r>
              <a:rPr dirty="0" sz="1000" spc="6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Con</a:t>
            </a:r>
            <a:r>
              <a:rPr dirty="0" sz="1000" spc="7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potencial</a:t>
            </a:r>
            <a:r>
              <a:rPr dirty="0" sz="1000" spc="5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para</a:t>
            </a:r>
            <a:r>
              <a:rPr dirty="0" sz="1000" spc="7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destacarse</a:t>
            </a:r>
            <a:r>
              <a:rPr dirty="0" sz="1000" spc="4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en</a:t>
            </a:r>
            <a:r>
              <a:rPr dirty="0" sz="1000" spc="60">
                <a:latin typeface="Verdana"/>
                <a:cs typeface="Verdana"/>
              </a:rPr>
              <a:t> </a:t>
            </a:r>
            <a:r>
              <a:rPr dirty="0" sz="1000" spc="-25">
                <a:latin typeface="Verdana"/>
                <a:cs typeface="Verdana"/>
              </a:rPr>
              <a:t>la </a:t>
            </a:r>
            <a:r>
              <a:rPr dirty="0" sz="1000">
                <a:latin typeface="Verdana"/>
                <a:cs typeface="Verdana"/>
              </a:rPr>
              <a:t>industria,</a:t>
            </a:r>
            <a:r>
              <a:rPr dirty="0" sz="1000" spc="21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Brasil</a:t>
            </a:r>
            <a:r>
              <a:rPr dirty="0" sz="1000" spc="22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es</a:t>
            </a:r>
            <a:r>
              <a:rPr dirty="0" sz="1000" spc="229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responsable</a:t>
            </a:r>
            <a:r>
              <a:rPr dirty="0" sz="1000" spc="21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del</a:t>
            </a:r>
            <a:r>
              <a:rPr dirty="0" sz="1000" spc="22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84%</a:t>
            </a:r>
            <a:r>
              <a:rPr dirty="0" sz="1000" spc="22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de</a:t>
            </a:r>
            <a:r>
              <a:rPr dirty="0" sz="1000" spc="24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toda</a:t>
            </a:r>
            <a:r>
              <a:rPr dirty="0" sz="1000" spc="229">
                <a:latin typeface="Verdana"/>
                <a:cs typeface="Verdana"/>
              </a:rPr>
              <a:t> </a:t>
            </a:r>
            <a:r>
              <a:rPr dirty="0" sz="1000" spc="-25">
                <a:latin typeface="Verdana"/>
                <a:cs typeface="Verdana"/>
              </a:rPr>
              <a:t>la </a:t>
            </a:r>
            <a:r>
              <a:rPr dirty="0" sz="1000">
                <a:latin typeface="Verdana"/>
                <a:cs typeface="Verdana"/>
              </a:rPr>
              <a:t>producción</a:t>
            </a:r>
            <a:r>
              <a:rPr dirty="0" sz="1000" spc="26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de</a:t>
            </a:r>
            <a:r>
              <a:rPr dirty="0" sz="1000" spc="26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algodón</a:t>
            </a:r>
            <a:r>
              <a:rPr dirty="0" sz="1000" spc="254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de</a:t>
            </a:r>
            <a:r>
              <a:rPr dirty="0" sz="1000" spc="25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origen</a:t>
            </a:r>
            <a:r>
              <a:rPr dirty="0" sz="1000" spc="254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responsable</a:t>
            </a:r>
            <a:r>
              <a:rPr dirty="0" sz="1000" spc="254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en</a:t>
            </a:r>
            <a:r>
              <a:rPr dirty="0" sz="1000" spc="254">
                <a:latin typeface="Verdana"/>
                <a:cs typeface="Verdana"/>
              </a:rPr>
              <a:t> </a:t>
            </a:r>
            <a:r>
              <a:rPr dirty="0" sz="1000" spc="-25">
                <a:latin typeface="Verdana"/>
                <a:cs typeface="Verdana"/>
              </a:rPr>
              <a:t>el </a:t>
            </a:r>
            <a:r>
              <a:rPr dirty="0" sz="1000">
                <a:latin typeface="Verdana"/>
                <a:cs typeface="Verdana"/>
              </a:rPr>
              <a:t>mundo,</a:t>
            </a:r>
            <a:r>
              <a:rPr dirty="0" sz="1000" spc="260">
                <a:latin typeface="Verdana"/>
                <a:cs typeface="Verdana"/>
              </a:rPr>
              <a:t>  </a:t>
            </a:r>
            <a:r>
              <a:rPr dirty="0" sz="1000">
                <a:latin typeface="Verdana"/>
                <a:cs typeface="Verdana"/>
              </a:rPr>
              <a:t>con</a:t>
            </a:r>
            <a:r>
              <a:rPr dirty="0" sz="1000" spc="265">
                <a:latin typeface="Verdana"/>
                <a:cs typeface="Verdana"/>
              </a:rPr>
              <a:t>  </a:t>
            </a:r>
            <a:r>
              <a:rPr dirty="0" sz="1000">
                <a:latin typeface="Verdana"/>
                <a:cs typeface="Verdana"/>
              </a:rPr>
              <a:t>empresas</a:t>
            </a:r>
            <a:r>
              <a:rPr dirty="0" sz="1000" spc="265">
                <a:latin typeface="Verdana"/>
                <a:cs typeface="Verdana"/>
              </a:rPr>
              <a:t>  </a:t>
            </a:r>
            <a:r>
              <a:rPr dirty="0" sz="1000">
                <a:latin typeface="Verdana"/>
                <a:cs typeface="Verdana"/>
              </a:rPr>
              <a:t>como</a:t>
            </a:r>
            <a:r>
              <a:rPr dirty="0" sz="1000" spc="265">
                <a:latin typeface="Verdana"/>
                <a:cs typeface="Verdana"/>
              </a:rPr>
              <a:t>  </a:t>
            </a:r>
            <a:r>
              <a:rPr dirty="0" sz="1000">
                <a:latin typeface="Verdana"/>
                <a:cs typeface="Verdana"/>
              </a:rPr>
              <a:t>Incofios</a:t>
            </a:r>
            <a:r>
              <a:rPr dirty="0" sz="1000" spc="265">
                <a:latin typeface="Verdana"/>
                <a:cs typeface="Verdana"/>
              </a:rPr>
              <a:t>  </a:t>
            </a:r>
            <a:r>
              <a:rPr dirty="0" sz="1000">
                <a:latin typeface="Verdana"/>
                <a:cs typeface="Verdana"/>
              </a:rPr>
              <a:t>que</a:t>
            </a:r>
            <a:r>
              <a:rPr dirty="0" sz="1000" spc="254">
                <a:latin typeface="Verdana"/>
                <a:cs typeface="Verdana"/>
              </a:rPr>
              <a:t>  </a:t>
            </a:r>
            <a:r>
              <a:rPr dirty="0" sz="1000" spc="-25">
                <a:latin typeface="Verdana"/>
                <a:cs typeface="Verdana"/>
              </a:rPr>
              <a:t>es </a:t>
            </a:r>
            <a:r>
              <a:rPr dirty="0" sz="1000">
                <a:latin typeface="Verdana"/>
                <a:cs typeface="Verdana"/>
              </a:rPr>
              <a:t>referencia</a:t>
            </a:r>
            <a:r>
              <a:rPr dirty="0" sz="1000" spc="1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en</a:t>
            </a:r>
            <a:r>
              <a:rPr dirty="0" sz="1000" spc="-20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la</a:t>
            </a:r>
            <a:r>
              <a:rPr dirty="0" sz="1000">
                <a:latin typeface="Verdana"/>
                <a:cs typeface="Verdana"/>
              </a:rPr>
              <a:t> producción</a:t>
            </a:r>
            <a:r>
              <a:rPr dirty="0" sz="1000" spc="4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de</a:t>
            </a:r>
            <a:r>
              <a:rPr dirty="0" sz="1000" spc="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hilo</a:t>
            </a:r>
            <a:r>
              <a:rPr dirty="0" sz="1000" spc="-15">
                <a:latin typeface="Verdana"/>
                <a:cs typeface="Verdana"/>
              </a:rPr>
              <a:t> </a:t>
            </a:r>
            <a:r>
              <a:rPr dirty="0" sz="1000" spc="-125">
                <a:latin typeface="Verdana"/>
                <a:cs typeface="Verdana"/>
              </a:rPr>
              <a:t>100%</a:t>
            </a:r>
            <a:r>
              <a:rPr dirty="0" sz="1000" spc="-10">
                <a:latin typeface="Verdana"/>
                <a:cs typeface="Verdana"/>
              </a:rPr>
              <a:t> algodón.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948029" y="2602814"/>
            <a:ext cx="139128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latin typeface="Verdana"/>
                <a:cs typeface="Verdana"/>
              </a:rPr>
              <a:t>Punto</a:t>
            </a:r>
            <a:r>
              <a:rPr dirty="0" sz="1200" spc="-80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de</a:t>
            </a:r>
            <a:r>
              <a:rPr dirty="0" sz="1200" spc="-60" b="1">
                <a:latin typeface="Verdana"/>
                <a:cs typeface="Verdana"/>
              </a:rPr>
              <a:t> </a:t>
            </a:r>
            <a:r>
              <a:rPr dirty="0" sz="1200" spc="-30" b="1">
                <a:latin typeface="Verdana"/>
                <a:cs typeface="Verdana"/>
              </a:rPr>
              <a:t>acción: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6" name="object 46" descr=""/>
          <p:cNvSpPr/>
          <p:nvPr/>
        </p:nvSpPr>
        <p:spPr>
          <a:xfrm>
            <a:off x="880872" y="1286255"/>
            <a:ext cx="367665" cy="368935"/>
          </a:xfrm>
          <a:custGeom>
            <a:avLst/>
            <a:gdLst/>
            <a:ahLst/>
            <a:cxnLst/>
            <a:rect l="l" t="t" r="r" b="b"/>
            <a:pathLst>
              <a:path w="367665" h="368935">
                <a:moveTo>
                  <a:pt x="183641" y="0"/>
                </a:moveTo>
                <a:lnTo>
                  <a:pt x="134822" y="6586"/>
                </a:lnTo>
                <a:lnTo>
                  <a:pt x="90954" y="25174"/>
                </a:lnTo>
                <a:lnTo>
                  <a:pt x="53787" y="54006"/>
                </a:lnTo>
                <a:lnTo>
                  <a:pt x="25072" y="91327"/>
                </a:lnTo>
                <a:lnTo>
                  <a:pt x="6559" y="135378"/>
                </a:lnTo>
                <a:lnTo>
                  <a:pt x="0" y="184404"/>
                </a:lnTo>
                <a:lnTo>
                  <a:pt x="6559" y="233429"/>
                </a:lnTo>
                <a:lnTo>
                  <a:pt x="25072" y="277480"/>
                </a:lnTo>
                <a:lnTo>
                  <a:pt x="53787" y="314801"/>
                </a:lnTo>
                <a:lnTo>
                  <a:pt x="90954" y="343633"/>
                </a:lnTo>
                <a:lnTo>
                  <a:pt x="134822" y="362221"/>
                </a:lnTo>
                <a:lnTo>
                  <a:pt x="183641" y="368808"/>
                </a:lnTo>
                <a:lnTo>
                  <a:pt x="232461" y="362221"/>
                </a:lnTo>
                <a:lnTo>
                  <a:pt x="276329" y="343633"/>
                </a:lnTo>
                <a:lnTo>
                  <a:pt x="313496" y="314801"/>
                </a:lnTo>
                <a:lnTo>
                  <a:pt x="342211" y="277480"/>
                </a:lnTo>
                <a:lnTo>
                  <a:pt x="360724" y="233429"/>
                </a:lnTo>
                <a:lnTo>
                  <a:pt x="367284" y="184404"/>
                </a:lnTo>
                <a:lnTo>
                  <a:pt x="360724" y="135378"/>
                </a:lnTo>
                <a:lnTo>
                  <a:pt x="342211" y="91327"/>
                </a:lnTo>
                <a:lnTo>
                  <a:pt x="313496" y="54006"/>
                </a:lnTo>
                <a:lnTo>
                  <a:pt x="276329" y="25174"/>
                </a:lnTo>
                <a:lnTo>
                  <a:pt x="232461" y="6586"/>
                </a:lnTo>
                <a:lnTo>
                  <a:pt x="183641" y="0"/>
                </a:lnTo>
                <a:close/>
              </a:path>
            </a:pathLst>
          </a:custGeom>
          <a:solidFill>
            <a:srgbClr val="93AF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 txBox="1"/>
          <p:nvPr/>
        </p:nvSpPr>
        <p:spPr>
          <a:xfrm>
            <a:off x="898042" y="1345183"/>
            <a:ext cx="3594735" cy="8274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9855">
              <a:lnSpc>
                <a:spcPts val="1825"/>
              </a:lnSpc>
              <a:tabLst>
                <a:tab pos="476884" algn="l"/>
              </a:tabLst>
            </a:pPr>
            <a:r>
              <a:rPr dirty="0" sz="1600" spc="-50" b="1">
                <a:solidFill>
                  <a:srgbClr val="F9FDFF"/>
                </a:solidFill>
                <a:latin typeface="Verdana"/>
                <a:cs typeface="Verdana"/>
              </a:rPr>
              <a:t>2</a:t>
            </a:r>
            <a:r>
              <a:rPr dirty="0" sz="1600" b="1">
                <a:solidFill>
                  <a:srgbClr val="F9FDFF"/>
                </a:solidFill>
                <a:latin typeface="Verdana"/>
                <a:cs typeface="Verdana"/>
              </a:rPr>
              <a:t>	</a:t>
            </a:r>
            <a:r>
              <a:rPr dirty="0" baseline="3968" sz="2100" spc="-67" b="1">
                <a:latin typeface="Verdana"/>
                <a:cs typeface="Verdana"/>
              </a:rPr>
              <a:t>Fibras</a:t>
            </a:r>
            <a:r>
              <a:rPr dirty="0" baseline="3968" sz="2100" spc="-97" b="1">
                <a:latin typeface="Verdana"/>
                <a:cs typeface="Verdana"/>
              </a:rPr>
              <a:t> </a:t>
            </a:r>
            <a:r>
              <a:rPr dirty="0" baseline="3968" sz="2100" spc="-15" b="1">
                <a:latin typeface="Verdana"/>
                <a:cs typeface="Verdana"/>
              </a:rPr>
              <a:t>naturales</a:t>
            </a:r>
            <a:endParaRPr baseline="3968" sz="2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sz="1400">
              <a:latin typeface="Verdana"/>
              <a:cs typeface="Verdana"/>
            </a:endParaRPr>
          </a:p>
          <a:p>
            <a:pPr marL="12700" marR="5080">
              <a:lnSpc>
                <a:spcPct val="107000"/>
              </a:lnSpc>
            </a:pPr>
            <a:r>
              <a:rPr dirty="0" sz="1000">
                <a:latin typeface="Verdana"/>
                <a:cs typeface="Verdana"/>
              </a:rPr>
              <a:t>Esta</a:t>
            </a:r>
            <a:r>
              <a:rPr dirty="0" sz="1000" spc="40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tendencia</a:t>
            </a:r>
            <a:r>
              <a:rPr dirty="0" sz="1000" spc="40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se</a:t>
            </a:r>
            <a:r>
              <a:rPr dirty="0" sz="1000" spc="38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enfoca</a:t>
            </a:r>
            <a:r>
              <a:rPr dirty="0" sz="1000" spc="40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en</a:t>
            </a:r>
            <a:r>
              <a:rPr dirty="0" sz="1000" spc="39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el</a:t>
            </a:r>
            <a:r>
              <a:rPr dirty="0" sz="1000" spc="39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uso</a:t>
            </a:r>
            <a:r>
              <a:rPr dirty="0" sz="1000" spc="39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de</a:t>
            </a:r>
            <a:r>
              <a:rPr dirty="0" sz="1000" spc="409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materiales </a:t>
            </a:r>
            <a:r>
              <a:rPr dirty="0" sz="1000">
                <a:latin typeface="Verdana"/>
                <a:cs typeface="Verdana"/>
              </a:rPr>
              <a:t>sostenibles</a:t>
            </a:r>
            <a:r>
              <a:rPr dirty="0" sz="1000" spc="-20">
                <a:latin typeface="Verdana"/>
                <a:cs typeface="Verdana"/>
              </a:rPr>
              <a:t> </a:t>
            </a:r>
            <a:r>
              <a:rPr dirty="0" sz="1000" spc="-40">
                <a:latin typeface="Verdana"/>
                <a:cs typeface="Verdana"/>
              </a:rPr>
              <a:t>y</a:t>
            </a:r>
            <a:r>
              <a:rPr dirty="0" sz="1000" spc="-1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respetuosos</a:t>
            </a:r>
            <a:r>
              <a:rPr dirty="0" sz="1000" spc="-1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con</a:t>
            </a:r>
            <a:r>
              <a:rPr dirty="0" sz="1000" spc="-1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el</a:t>
            </a:r>
            <a:r>
              <a:rPr dirty="0" sz="1000" spc="-2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medio</a:t>
            </a:r>
            <a:r>
              <a:rPr dirty="0" sz="1000" spc="-5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ambiente.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8259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/>
              <a:t>De</a:t>
            </a:r>
            <a:r>
              <a:rPr dirty="0" spc="-75"/>
              <a:t> </a:t>
            </a:r>
            <a:r>
              <a:rPr dirty="0" spc="-70"/>
              <a:t>la</a:t>
            </a:r>
            <a:r>
              <a:rPr dirty="0" spc="-80"/>
              <a:t> </a:t>
            </a:r>
            <a:r>
              <a:rPr dirty="0" spc="-30"/>
              <a:t>elección</a:t>
            </a:r>
            <a:r>
              <a:rPr dirty="0" spc="-75"/>
              <a:t> </a:t>
            </a:r>
            <a:r>
              <a:rPr dirty="0" spc="-20"/>
              <a:t>de</a:t>
            </a:r>
            <a:r>
              <a:rPr dirty="0" spc="-75"/>
              <a:t> </a:t>
            </a:r>
            <a:r>
              <a:rPr dirty="0" spc="-80"/>
              <a:t>las</a:t>
            </a:r>
            <a:r>
              <a:rPr dirty="0" spc="-90"/>
              <a:t> </a:t>
            </a:r>
            <a:r>
              <a:rPr dirty="0" spc="-70"/>
              <a:t>materias</a:t>
            </a:r>
            <a:r>
              <a:rPr dirty="0" spc="-65"/>
              <a:t> </a:t>
            </a:r>
            <a:r>
              <a:rPr dirty="0" spc="-70"/>
              <a:t>primas </a:t>
            </a:r>
            <a:r>
              <a:rPr dirty="0" spc="-85"/>
              <a:t>a</a:t>
            </a:r>
            <a:r>
              <a:rPr dirty="0" spc="-80"/>
              <a:t> </a:t>
            </a:r>
            <a:r>
              <a:rPr dirty="0" spc="-65"/>
              <a:t>la</a:t>
            </a:r>
            <a:r>
              <a:rPr dirty="0" spc="-75"/>
              <a:t> </a:t>
            </a:r>
            <a:r>
              <a:rPr dirty="0" spc="-45"/>
              <a:t>evolución</a:t>
            </a:r>
            <a:r>
              <a:rPr dirty="0" spc="-80"/>
              <a:t> </a:t>
            </a:r>
            <a:r>
              <a:rPr dirty="0" spc="-30"/>
              <a:t>de</a:t>
            </a:r>
            <a:r>
              <a:rPr dirty="0" spc="-85"/>
              <a:t> </a:t>
            </a:r>
            <a:r>
              <a:rPr dirty="0" spc="-65"/>
              <a:t>la</a:t>
            </a:r>
            <a:r>
              <a:rPr dirty="0" spc="-70"/>
              <a:t> </a:t>
            </a:r>
            <a:r>
              <a:rPr dirty="0" spc="-40"/>
              <a:t>cadena</a:t>
            </a:r>
            <a:r>
              <a:rPr dirty="0" spc="-90"/>
              <a:t> </a:t>
            </a:r>
            <a:r>
              <a:rPr dirty="0" spc="-25"/>
              <a:t>de </a:t>
            </a:r>
            <a:r>
              <a:rPr dirty="0" spc="-10"/>
              <a:t>suministro</a:t>
            </a:r>
          </a:p>
        </p:txBody>
      </p:sp>
      <p:sp>
        <p:nvSpPr>
          <p:cNvPr id="49" name="object 49" descr=""/>
          <p:cNvSpPr txBox="1"/>
          <p:nvPr/>
        </p:nvSpPr>
        <p:spPr>
          <a:xfrm>
            <a:off x="4892802" y="2946603"/>
            <a:ext cx="3545204" cy="1408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Verdana"/>
                <a:cs typeface="Verdana"/>
              </a:rPr>
              <a:t>Caso:</a:t>
            </a:r>
            <a:endParaRPr sz="1200">
              <a:latin typeface="Verdana"/>
              <a:cs typeface="Verdana"/>
            </a:endParaRPr>
          </a:p>
          <a:p>
            <a:pPr algn="just" marL="12700" marR="5080">
              <a:lnSpc>
                <a:spcPct val="100000"/>
              </a:lnSpc>
              <a:spcBef>
                <a:spcPts val="1045"/>
              </a:spcBef>
            </a:pPr>
            <a:r>
              <a:rPr dirty="0" sz="1000">
                <a:latin typeface="Verdana"/>
                <a:cs typeface="Verdana"/>
              </a:rPr>
              <a:t>La</a:t>
            </a:r>
            <a:r>
              <a:rPr dirty="0" sz="1000" spc="39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marca</a:t>
            </a:r>
            <a:r>
              <a:rPr dirty="0" sz="1000" spc="40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mexicana</a:t>
            </a:r>
            <a:r>
              <a:rPr dirty="0" sz="1000" spc="38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Agnes</a:t>
            </a:r>
            <a:r>
              <a:rPr dirty="0" sz="1000" spc="39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es</a:t>
            </a:r>
            <a:r>
              <a:rPr dirty="0" sz="1000" spc="37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un</a:t>
            </a:r>
            <a:r>
              <a:rPr dirty="0" sz="1000" spc="37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taller</a:t>
            </a:r>
            <a:r>
              <a:rPr dirty="0" sz="1000" spc="37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de</a:t>
            </a:r>
            <a:r>
              <a:rPr dirty="0" sz="1000" spc="400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teñido </a:t>
            </a:r>
            <a:r>
              <a:rPr dirty="0" sz="1000">
                <a:latin typeface="Verdana"/>
                <a:cs typeface="Verdana"/>
              </a:rPr>
              <a:t>artesanal,</a:t>
            </a:r>
            <a:r>
              <a:rPr dirty="0" sz="1000" spc="33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en</a:t>
            </a:r>
            <a:r>
              <a:rPr dirty="0" sz="1000" spc="33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el</a:t>
            </a:r>
            <a:r>
              <a:rPr dirty="0" sz="1000" spc="34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que</a:t>
            </a:r>
            <a:r>
              <a:rPr dirty="0" sz="1000" spc="35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cada</a:t>
            </a:r>
            <a:r>
              <a:rPr dirty="0" sz="1000" spc="35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pieza</a:t>
            </a:r>
            <a:r>
              <a:rPr dirty="0" sz="1000" spc="34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se</a:t>
            </a:r>
            <a:r>
              <a:rPr dirty="0" sz="1000" spc="35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tiñe</a:t>
            </a:r>
            <a:r>
              <a:rPr dirty="0" sz="1000" spc="33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de</a:t>
            </a:r>
            <a:r>
              <a:rPr dirty="0" sz="1000" spc="345">
                <a:latin typeface="Verdana"/>
                <a:cs typeface="Verdana"/>
              </a:rPr>
              <a:t> </a:t>
            </a:r>
            <a:r>
              <a:rPr dirty="0" sz="1000" spc="-20">
                <a:latin typeface="Verdana"/>
                <a:cs typeface="Verdana"/>
              </a:rPr>
              <a:t>forma </a:t>
            </a:r>
            <a:r>
              <a:rPr dirty="0" sz="1000">
                <a:latin typeface="Verdana"/>
                <a:cs typeface="Verdana"/>
              </a:rPr>
              <a:t>individual</a:t>
            </a:r>
            <a:r>
              <a:rPr dirty="0" sz="1000" spc="18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o</a:t>
            </a:r>
            <a:r>
              <a:rPr dirty="0" sz="1000" spc="19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en</a:t>
            </a:r>
            <a:r>
              <a:rPr dirty="0" sz="1000" spc="19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pequeños</a:t>
            </a:r>
            <a:r>
              <a:rPr dirty="0" sz="1000" spc="19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lotes</a:t>
            </a:r>
            <a:r>
              <a:rPr dirty="0" sz="1000" spc="18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con</a:t>
            </a:r>
            <a:r>
              <a:rPr dirty="0" sz="1000" spc="19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el</a:t>
            </a:r>
            <a:r>
              <a:rPr dirty="0" sz="1000" spc="17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fin</a:t>
            </a:r>
            <a:r>
              <a:rPr dirty="0" sz="1000" spc="19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de</a:t>
            </a:r>
            <a:r>
              <a:rPr dirty="0" sz="1000" spc="200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ofrecer </a:t>
            </a:r>
            <a:r>
              <a:rPr dirty="0" sz="1000">
                <a:latin typeface="Verdana"/>
                <a:cs typeface="Verdana"/>
              </a:rPr>
              <a:t>ediciones</a:t>
            </a:r>
            <a:r>
              <a:rPr dirty="0" sz="1000" spc="44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únicas,</a:t>
            </a:r>
            <a:r>
              <a:rPr dirty="0" sz="1000" spc="44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colores</a:t>
            </a:r>
            <a:r>
              <a:rPr dirty="0" sz="1000" spc="43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firmes</a:t>
            </a:r>
            <a:r>
              <a:rPr dirty="0" sz="1000" spc="44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</a:t>
            </a:r>
            <a:r>
              <a:rPr dirty="0" sz="1000" spc="434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irrepetibles.</a:t>
            </a:r>
            <a:r>
              <a:rPr dirty="0" sz="1000" spc="420">
                <a:latin typeface="Verdana"/>
                <a:cs typeface="Verdana"/>
              </a:rPr>
              <a:t> </a:t>
            </a:r>
            <a:r>
              <a:rPr dirty="0" sz="1000" spc="-25">
                <a:latin typeface="Verdana"/>
                <a:cs typeface="Verdana"/>
              </a:rPr>
              <a:t>Se </a:t>
            </a:r>
            <a:r>
              <a:rPr dirty="0" sz="1000">
                <a:latin typeface="Verdana"/>
                <a:cs typeface="Verdana"/>
              </a:rPr>
              <a:t>utilizan</a:t>
            </a:r>
            <a:r>
              <a:rPr dirty="0" sz="1000" spc="47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plantas</a:t>
            </a:r>
            <a:r>
              <a:rPr dirty="0" sz="1000" spc="47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o</a:t>
            </a:r>
            <a:r>
              <a:rPr dirty="0" sz="1000" spc="47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tierras</a:t>
            </a:r>
            <a:r>
              <a:rPr dirty="0" sz="1000" spc="46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obtenidas</a:t>
            </a:r>
            <a:r>
              <a:rPr dirty="0" sz="1000" spc="48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o</a:t>
            </a:r>
            <a:r>
              <a:rPr dirty="0" sz="1000" spc="484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cosechadas </a:t>
            </a:r>
            <a:r>
              <a:rPr dirty="0" sz="1000">
                <a:latin typeface="Verdana"/>
                <a:cs typeface="Verdana"/>
              </a:rPr>
              <a:t>responsablemente</a:t>
            </a:r>
            <a:r>
              <a:rPr dirty="0" sz="1000" spc="20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y</a:t>
            </a:r>
            <a:r>
              <a:rPr dirty="0" sz="1000" spc="18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todos</a:t>
            </a:r>
            <a:r>
              <a:rPr dirty="0" sz="1000" spc="204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los</a:t>
            </a:r>
            <a:r>
              <a:rPr dirty="0" sz="1000" spc="19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tejidos</a:t>
            </a:r>
            <a:r>
              <a:rPr dirty="0" sz="1000" spc="20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son</a:t>
            </a:r>
            <a:r>
              <a:rPr dirty="0" sz="1000" spc="20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de</a:t>
            </a:r>
            <a:r>
              <a:rPr dirty="0" sz="1000" spc="195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origen </a:t>
            </a:r>
            <a:r>
              <a:rPr dirty="0" sz="1000">
                <a:latin typeface="Verdana"/>
                <a:cs typeface="Verdana"/>
              </a:rPr>
              <a:t>natural</a:t>
            </a:r>
            <a:r>
              <a:rPr dirty="0" sz="1000" spc="-70">
                <a:latin typeface="Verdana"/>
                <a:cs typeface="Verdana"/>
              </a:rPr>
              <a:t> </a:t>
            </a:r>
            <a:r>
              <a:rPr dirty="0" sz="1000" spc="-40">
                <a:latin typeface="Verdana"/>
                <a:cs typeface="Verdana"/>
              </a:rPr>
              <a:t>y</a:t>
            </a:r>
            <a:r>
              <a:rPr dirty="0" sz="1000" spc="-25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local.</a:t>
            </a:r>
            <a:endParaRPr sz="1000">
              <a:latin typeface="Verdana"/>
              <a:cs typeface="Verdana"/>
            </a:endParaRPr>
          </a:p>
        </p:txBody>
      </p:sp>
      <p:pic>
        <p:nvPicPr>
          <p:cNvPr id="50" name="object 5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33188" y="1027175"/>
            <a:ext cx="3462527" cy="1716024"/>
          </a:xfrm>
          <a:prstGeom prst="rect">
            <a:avLst/>
          </a:prstGeom>
        </p:spPr>
      </p:pic>
      <p:sp>
        <p:nvSpPr>
          <p:cNvPr id="51" name="object 51" descr=""/>
          <p:cNvSpPr txBox="1"/>
          <p:nvPr/>
        </p:nvSpPr>
        <p:spPr>
          <a:xfrm>
            <a:off x="1065682" y="4846041"/>
            <a:ext cx="7012940" cy="15049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800">
                <a:latin typeface="Verdana"/>
                <a:cs typeface="Verdana"/>
              </a:rPr>
              <a:t>WGSN</a:t>
            </a:r>
            <a:r>
              <a:rPr dirty="0" sz="800" spc="5">
                <a:latin typeface="Verdana"/>
                <a:cs typeface="Verdana"/>
              </a:rPr>
              <a:t> </a:t>
            </a:r>
            <a:r>
              <a:rPr dirty="0" sz="800" spc="-35">
                <a:latin typeface="Verdana"/>
                <a:cs typeface="Verdana"/>
              </a:rPr>
              <a:t>INSIDER(Ed.).</a:t>
            </a:r>
            <a:r>
              <a:rPr dirty="0" sz="800" spc="10">
                <a:latin typeface="Verdana"/>
                <a:cs typeface="Verdana"/>
              </a:rPr>
              <a:t> </a:t>
            </a:r>
            <a:r>
              <a:rPr dirty="0" sz="800" spc="-70">
                <a:latin typeface="Verdana"/>
                <a:cs typeface="Verdana"/>
              </a:rPr>
              <a:t>(2023).</a:t>
            </a:r>
            <a:r>
              <a:rPr dirty="0" sz="800" spc="65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América</a:t>
            </a:r>
            <a:r>
              <a:rPr dirty="0" sz="800" spc="10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Latina</a:t>
            </a:r>
            <a:r>
              <a:rPr dirty="0" sz="800" spc="-25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Oportunidades</a:t>
            </a:r>
            <a:r>
              <a:rPr dirty="0" sz="800" spc="-15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para</a:t>
            </a:r>
            <a:r>
              <a:rPr dirty="0" sz="800" spc="-10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la</a:t>
            </a:r>
            <a:r>
              <a:rPr dirty="0" sz="800" spc="15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industria</a:t>
            </a:r>
            <a:r>
              <a:rPr dirty="0" sz="800" spc="-25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de</a:t>
            </a:r>
            <a:r>
              <a:rPr dirty="0" sz="800" spc="15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la</a:t>
            </a:r>
            <a:r>
              <a:rPr dirty="0" sz="800" spc="10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moda</a:t>
            </a:r>
            <a:r>
              <a:rPr dirty="0" sz="800" spc="10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2024Recuperado</a:t>
            </a:r>
            <a:r>
              <a:rPr dirty="0" sz="800" spc="20">
                <a:latin typeface="Verdana"/>
                <a:cs typeface="Verdana"/>
              </a:rPr>
              <a:t> </a:t>
            </a:r>
            <a:r>
              <a:rPr dirty="0" sz="800" spc="-50">
                <a:latin typeface="Verdana"/>
                <a:cs typeface="Verdana"/>
              </a:rPr>
              <a:t>de:</a:t>
            </a:r>
            <a:r>
              <a:rPr dirty="0" sz="800" spc="30">
                <a:latin typeface="Verdana"/>
                <a:cs typeface="Verdana"/>
              </a:rPr>
              <a:t> </a:t>
            </a:r>
            <a:r>
              <a:rPr dirty="0" u="sng" sz="800" spc="-10">
                <a:uFill>
                  <a:solidFill>
                    <a:srgbClr val="000000"/>
                  </a:solidFill>
                </a:uFill>
                <a:latin typeface="Verdana"/>
                <a:cs typeface="Verdana"/>
                <a:hlinkClick r:id="rId4"/>
              </a:rPr>
              <a:t>https://www.wgsn.com/es</a:t>
            </a:r>
            <a:endParaRPr sz="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027676" y="1507236"/>
            <a:ext cx="3191510" cy="1466215"/>
            <a:chOff x="5027676" y="1507236"/>
            <a:chExt cx="3191510" cy="146621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7676" y="1507236"/>
              <a:ext cx="3191255" cy="146608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64480" y="1533144"/>
              <a:ext cx="2561844" cy="1440179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1097076" y="1754581"/>
            <a:ext cx="252793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35" b="1">
                <a:latin typeface="Verdana"/>
                <a:cs typeface="Verdana"/>
              </a:rPr>
              <a:t>Propuesta</a:t>
            </a:r>
            <a:r>
              <a:rPr dirty="0" sz="1400" spc="-70" b="1">
                <a:latin typeface="Verdana"/>
                <a:cs typeface="Verdana"/>
              </a:rPr>
              <a:t> </a:t>
            </a:r>
            <a:r>
              <a:rPr dirty="0" sz="1400" b="1">
                <a:latin typeface="Verdana"/>
                <a:cs typeface="Verdana"/>
              </a:rPr>
              <a:t>de</a:t>
            </a:r>
            <a:r>
              <a:rPr dirty="0" sz="1400" spc="-65" b="1">
                <a:latin typeface="Verdana"/>
                <a:cs typeface="Verdana"/>
              </a:rPr>
              <a:t> </a:t>
            </a:r>
            <a:r>
              <a:rPr dirty="0" sz="1400" spc="-60" b="1">
                <a:latin typeface="Verdana"/>
                <a:cs typeface="Verdana"/>
              </a:rPr>
              <a:t>lujo</a:t>
            </a:r>
            <a:r>
              <a:rPr dirty="0" sz="1400" spc="-70" b="1">
                <a:latin typeface="Verdana"/>
                <a:cs typeface="Verdana"/>
              </a:rPr>
              <a:t> </a:t>
            </a:r>
            <a:r>
              <a:rPr dirty="0" sz="1400" spc="-40" b="1">
                <a:latin typeface="Verdana"/>
                <a:cs typeface="Verdana"/>
              </a:rPr>
              <a:t>relajado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2523" y="428066"/>
            <a:ext cx="7251700" cy="3314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5"/>
              <a:t>Descifrando</a:t>
            </a:r>
            <a:r>
              <a:rPr dirty="0" sz="2000" spc="-125"/>
              <a:t> </a:t>
            </a:r>
            <a:r>
              <a:rPr dirty="0" sz="2000" spc="-80"/>
              <a:t>al</a:t>
            </a:r>
            <a:r>
              <a:rPr dirty="0" sz="2000" spc="-105"/>
              <a:t> </a:t>
            </a:r>
            <a:r>
              <a:rPr dirty="0" sz="2000" spc="-60"/>
              <a:t>consumidor:</a:t>
            </a:r>
            <a:r>
              <a:rPr dirty="0" sz="2000" spc="-110"/>
              <a:t> </a:t>
            </a:r>
            <a:r>
              <a:rPr dirty="0" sz="2000" spc="-50"/>
              <a:t>Tendencias</a:t>
            </a:r>
            <a:r>
              <a:rPr dirty="0" sz="2000" spc="-120"/>
              <a:t> </a:t>
            </a:r>
            <a:r>
              <a:rPr dirty="0" sz="2000"/>
              <a:t>de</a:t>
            </a:r>
            <a:r>
              <a:rPr dirty="0" sz="2000" spc="-90"/>
              <a:t> </a:t>
            </a:r>
            <a:r>
              <a:rPr dirty="0" sz="2000" spc="-10"/>
              <a:t>productos</a:t>
            </a:r>
            <a:endParaRPr sz="2000"/>
          </a:p>
        </p:txBody>
      </p:sp>
      <p:sp>
        <p:nvSpPr>
          <p:cNvPr id="7" name="object 7" descr=""/>
          <p:cNvSpPr txBox="1"/>
          <p:nvPr/>
        </p:nvSpPr>
        <p:spPr>
          <a:xfrm>
            <a:off x="798982" y="2194940"/>
            <a:ext cx="3330575" cy="1092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Verdana"/>
                <a:cs typeface="Verdana"/>
              </a:rPr>
              <a:t>Esta</a:t>
            </a:r>
            <a:r>
              <a:rPr dirty="0" sz="1000" spc="10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tendencia</a:t>
            </a:r>
            <a:r>
              <a:rPr dirty="0" sz="1000" spc="10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se</a:t>
            </a:r>
            <a:r>
              <a:rPr dirty="0" sz="1000" spc="114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caracteriza</a:t>
            </a:r>
            <a:r>
              <a:rPr dirty="0" sz="1000" spc="114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por</a:t>
            </a:r>
            <a:r>
              <a:rPr dirty="0" sz="1000" spc="9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piezas</a:t>
            </a:r>
            <a:r>
              <a:rPr dirty="0" sz="1000" spc="10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sobrias</a:t>
            </a:r>
            <a:r>
              <a:rPr dirty="0" sz="1000" spc="105">
                <a:latin typeface="Verdana"/>
                <a:cs typeface="Verdana"/>
              </a:rPr>
              <a:t> </a:t>
            </a:r>
            <a:r>
              <a:rPr dirty="0" sz="1000" spc="-50">
                <a:latin typeface="Verdana"/>
                <a:cs typeface="Verdana"/>
              </a:rPr>
              <a:t>y </a:t>
            </a:r>
            <a:r>
              <a:rPr dirty="0" sz="1000">
                <a:latin typeface="Verdana"/>
                <a:cs typeface="Verdana"/>
              </a:rPr>
              <a:t>discretas</a:t>
            </a:r>
            <a:r>
              <a:rPr dirty="0" sz="1000" spc="14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que</a:t>
            </a:r>
            <a:r>
              <a:rPr dirty="0" sz="1000" spc="13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apelan</a:t>
            </a:r>
            <a:r>
              <a:rPr dirty="0" sz="1000" spc="13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al</a:t>
            </a:r>
            <a:r>
              <a:rPr dirty="0" sz="1000" spc="12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IYKYK</a:t>
            </a:r>
            <a:r>
              <a:rPr dirty="0" sz="1000" spc="16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(jerga</a:t>
            </a:r>
            <a:r>
              <a:rPr dirty="0" sz="1000" spc="14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de</a:t>
            </a:r>
            <a:r>
              <a:rPr dirty="0" sz="1000" spc="15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la</a:t>
            </a:r>
            <a:r>
              <a:rPr dirty="0" sz="1000" spc="15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Gen</a:t>
            </a:r>
            <a:r>
              <a:rPr dirty="0" sz="1000" spc="130">
                <a:latin typeface="Verdana"/>
                <a:cs typeface="Verdana"/>
              </a:rPr>
              <a:t> </a:t>
            </a:r>
            <a:r>
              <a:rPr dirty="0" sz="1000" spc="-50">
                <a:latin typeface="Verdana"/>
                <a:cs typeface="Verdana"/>
              </a:rPr>
              <a:t>Z </a:t>
            </a:r>
            <a:r>
              <a:rPr dirty="0" sz="1000">
                <a:latin typeface="Verdana"/>
                <a:cs typeface="Verdana"/>
              </a:rPr>
              <a:t>para</a:t>
            </a:r>
            <a:r>
              <a:rPr dirty="0" sz="1000" spc="4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decir</a:t>
            </a:r>
            <a:r>
              <a:rPr dirty="0" sz="1000" spc="40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"si</a:t>
            </a:r>
            <a:r>
              <a:rPr dirty="0" sz="1000" spc="3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lo</a:t>
            </a:r>
            <a:r>
              <a:rPr dirty="0" sz="1000" spc="50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sabes,</a:t>
            </a:r>
            <a:r>
              <a:rPr dirty="0" sz="1000" spc="4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lo</a:t>
            </a:r>
            <a:r>
              <a:rPr dirty="0" sz="1000" spc="45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sabes)</a:t>
            </a:r>
            <a:r>
              <a:rPr dirty="0" sz="1000" spc="35"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1F1F1F"/>
                </a:solidFill>
                <a:latin typeface="Verdana"/>
                <a:cs typeface="Verdana"/>
              </a:rPr>
              <a:t>impacto</a:t>
            </a:r>
            <a:r>
              <a:rPr dirty="0" sz="1000" spc="55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1F1F1F"/>
                </a:solidFill>
                <a:latin typeface="Verdana"/>
                <a:cs typeface="Verdana"/>
              </a:rPr>
              <a:t>en</a:t>
            </a:r>
            <a:r>
              <a:rPr dirty="0" sz="1000" spc="4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1F1F1F"/>
                </a:solidFill>
                <a:latin typeface="Verdana"/>
                <a:cs typeface="Verdana"/>
              </a:rPr>
              <a:t>todos </a:t>
            </a:r>
            <a:r>
              <a:rPr dirty="0" sz="1000">
                <a:solidFill>
                  <a:srgbClr val="1F1F1F"/>
                </a:solidFill>
                <a:latin typeface="Verdana"/>
                <a:cs typeface="Verdana"/>
              </a:rPr>
              <a:t>los</a:t>
            </a:r>
            <a:r>
              <a:rPr dirty="0" sz="1000" spc="8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1F1F1F"/>
                </a:solidFill>
                <a:latin typeface="Verdana"/>
                <a:cs typeface="Verdana"/>
              </a:rPr>
              <a:t>segmentos</a:t>
            </a:r>
            <a:r>
              <a:rPr dirty="0" sz="1000" spc="85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1F1F1F"/>
                </a:solidFill>
                <a:latin typeface="Verdana"/>
                <a:cs typeface="Verdana"/>
              </a:rPr>
              <a:t>de</a:t>
            </a:r>
            <a:r>
              <a:rPr dirty="0" sz="1000" spc="85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1F1F1F"/>
                </a:solidFill>
                <a:latin typeface="Verdana"/>
                <a:cs typeface="Verdana"/>
              </a:rPr>
              <a:t>la</a:t>
            </a:r>
            <a:r>
              <a:rPr dirty="0" sz="1000" spc="95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1F1F1F"/>
                </a:solidFill>
                <a:latin typeface="Verdana"/>
                <a:cs typeface="Verdana"/>
              </a:rPr>
              <a:t>industria</a:t>
            </a:r>
            <a:r>
              <a:rPr dirty="0" sz="1000" spc="10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1F1F1F"/>
                </a:solidFill>
                <a:latin typeface="Verdana"/>
                <a:cs typeface="Verdana"/>
              </a:rPr>
              <a:t>de</a:t>
            </a:r>
            <a:r>
              <a:rPr dirty="0" sz="1000" spc="105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1F1F1F"/>
                </a:solidFill>
                <a:latin typeface="Verdana"/>
                <a:cs typeface="Verdana"/>
              </a:rPr>
              <a:t>la</a:t>
            </a:r>
            <a:r>
              <a:rPr dirty="0" sz="1000" spc="9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1F1F1F"/>
                </a:solidFill>
                <a:latin typeface="Verdana"/>
                <a:cs typeface="Verdana"/>
              </a:rPr>
              <a:t>moda,</a:t>
            </a:r>
            <a:r>
              <a:rPr dirty="0" sz="1000" spc="105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1F1F1F"/>
                </a:solidFill>
                <a:latin typeface="Verdana"/>
                <a:cs typeface="Verdana"/>
              </a:rPr>
              <a:t>ya</a:t>
            </a:r>
            <a:r>
              <a:rPr dirty="0" sz="1000" spc="105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1F1F1F"/>
                </a:solidFill>
                <a:latin typeface="Verdana"/>
                <a:cs typeface="Verdana"/>
              </a:rPr>
              <a:t>que </a:t>
            </a:r>
            <a:r>
              <a:rPr dirty="0" sz="1000">
                <a:solidFill>
                  <a:srgbClr val="1F1F1F"/>
                </a:solidFill>
                <a:latin typeface="Verdana"/>
                <a:cs typeface="Verdana"/>
              </a:rPr>
              <a:t>los</a:t>
            </a:r>
            <a:r>
              <a:rPr dirty="0" sz="1000" spc="385">
                <a:solidFill>
                  <a:srgbClr val="1F1F1F"/>
                </a:solidFill>
                <a:latin typeface="Verdana"/>
                <a:cs typeface="Verdana"/>
              </a:rPr>
              <a:t>   </a:t>
            </a:r>
            <a:r>
              <a:rPr dirty="0" sz="1000">
                <a:solidFill>
                  <a:srgbClr val="1F1F1F"/>
                </a:solidFill>
                <a:latin typeface="Verdana"/>
                <a:cs typeface="Verdana"/>
              </a:rPr>
              <a:t>consumidores</a:t>
            </a:r>
            <a:r>
              <a:rPr dirty="0" sz="1000" spc="390">
                <a:solidFill>
                  <a:srgbClr val="1F1F1F"/>
                </a:solidFill>
                <a:latin typeface="Verdana"/>
                <a:cs typeface="Verdana"/>
              </a:rPr>
              <a:t>   </a:t>
            </a:r>
            <a:r>
              <a:rPr dirty="0" sz="1000">
                <a:solidFill>
                  <a:srgbClr val="1F1F1F"/>
                </a:solidFill>
                <a:latin typeface="Verdana"/>
                <a:cs typeface="Verdana"/>
              </a:rPr>
              <a:t>buscan</a:t>
            </a:r>
            <a:r>
              <a:rPr dirty="0" sz="1000" spc="395">
                <a:solidFill>
                  <a:srgbClr val="1F1F1F"/>
                </a:solidFill>
                <a:latin typeface="Verdana"/>
                <a:cs typeface="Verdana"/>
              </a:rPr>
              <a:t>   </a:t>
            </a:r>
            <a:r>
              <a:rPr dirty="0" sz="1000">
                <a:solidFill>
                  <a:srgbClr val="1F1F1F"/>
                </a:solidFill>
                <a:latin typeface="Verdana"/>
                <a:cs typeface="Verdana"/>
              </a:rPr>
              <a:t>piezas</a:t>
            </a:r>
            <a:r>
              <a:rPr dirty="0" sz="1000" spc="390">
                <a:solidFill>
                  <a:srgbClr val="1F1F1F"/>
                </a:solidFill>
                <a:latin typeface="Verdana"/>
                <a:cs typeface="Verdana"/>
              </a:rPr>
              <a:t>   </a:t>
            </a:r>
            <a:r>
              <a:rPr dirty="0" sz="1000" spc="-25">
                <a:solidFill>
                  <a:srgbClr val="1F1F1F"/>
                </a:solidFill>
                <a:latin typeface="Verdana"/>
                <a:cs typeface="Verdana"/>
              </a:rPr>
              <a:t>con </a:t>
            </a:r>
            <a:r>
              <a:rPr dirty="0" sz="1000">
                <a:solidFill>
                  <a:srgbClr val="1F1F1F"/>
                </a:solidFill>
                <a:latin typeface="Verdana"/>
                <a:cs typeface="Verdana"/>
              </a:rPr>
              <a:t>características,</a:t>
            </a:r>
            <a:r>
              <a:rPr dirty="0" sz="1000" spc="90">
                <a:solidFill>
                  <a:srgbClr val="1F1F1F"/>
                </a:solidFill>
                <a:latin typeface="Verdana"/>
                <a:cs typeface="Verdana"/>
              </a:rPr>
              <a:t>  </a:t>
            </a:r>
            <a:r>
              <a:rPr dirty="0" sz="1000">
                <a:solidFill>
                  <a:srgbClr val="1F1F1F"/>
                </a:solidFill>
                <a:latin typeface="Verdana"/>
                <a:cs typeface="Verdana"/>
              </a:rPr>
              <a:t>que</a:t>
            </a:r>
            <a:r>
              <a:rPr dirty="0" sz="1000" spc="90">
                <a:solidFill>
                  <a:srgbClr val="1F1F1F"/>
                </a:solidFill>
                <a:latin typeface="Verdana"/>
                <a:cs typeface="Verdana"/>
              </a:rPr>
              <a:t>  </a:t>
            </a:r>
            <a:r>
              <a:rPr dirty="0" sz="1000">
                <a:solidFill>
                  <a:srgbClr val="1F1F1F"/>
                </a:solidFill>
                <a:latin typeface="Verdana"/>
                <a:cs typeface="Verdana"/>
              </a:rPr>
              <a:t>aportan</a:t>
            </a:r>
            <a:r>
              <a:rPr dirty="0" sz="1000" spc="105">
                <a:solidFill>
                  <a:srgbClr val="1F1F1F"/>
                </a:solidFill>
                <a:latin typeface="Verdana"/>
                <a:cs typeface="Verdana"/>
              </a:rPr>
              <a:t>  </a:t>
            </a:r>
            <a:r>
              <a:rPr dirty="0" sz="1000">
                <a:solidFill>
                  <a:srgbClr val="1F1F1F"/>
                </a:solidFill>
                <a:latin typeface="Verdana"/>
                <a:cs typeface="Verdana"/>
              </a:rPr>
              <a:t>más</a:t>
            </a:r>
            <a:r>
              <a:rPr dirty="0" sz="1000" spc="90">
                <a:solidFill>
                  <a:srgbClr val="1F1F1F"/>
                </a:solidFill>
                <a:latin typeface="Verdana"/>
                <a:cs typeface="Verdana"/>
              </a:rPr>
              <a:t>  </a:t>
            </a:r>
            <a:r>
              <a:rPr dirty="0" sz="1000">
                <a:solidFill>
                  <a:srgbClr val="1F1F1F"/>
                </a:solidFill>
                <a:latin typeface="Verdana"/>
                <a:cs typeface="Verdana"/>
              </a:rPr>
              <a:t>flexibilidad</a:t>
            </a:r>
            <a:r>
              <a:rPr dirty="0" sz="1000" spc="100">
                <a:solidFill>
                  <a:srgbClr val="1F1F1F"/>
                </a:solidFill>
                <a:latin typeface="Verdana"/>
                <a:cs typeface="Verdana"/>
              </a:rPr>
              <a:t>  </a:t>
            </a:r>
            <a:r>
              <a:rPr dirty="0" sz="1000" spc="-50">
                <a:solidFill>
                  <a:srgbClr val="1F1F1F"/>
                </a:solidFill>
                <a:latin typeface="Verdana"/>
                <a:cs typeface="Verdana"/>
              </a:rPr>
              <a:t>y </a:t>
            </a:r>
            <a:r>
              <a:rPr dirty="0" sz="1000">
                <a:solidFill>
                  <a:srgbClr val="1F1F1F"/>
                </a:solidFill>
                <a:latin typeface="Verdana"/>
                <a:cs typeface="Verdana"/>
              </a:rPr>
              <a:t>seguridad</a:t>
            </a:r>
            <a:r>
              <a:rPr dirty="0" sz="1000" spc="-15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1F1F1F"/>
                </a:solidFill>
                <a:latin typeface="Verdana"/>
                <a:cs typeface="Verdana"/>
              </a:rPr>
              <a:t>a</a:t>
            </a:r>
            <a:r>
              <a:rPr dirty="0" sz="1000" spc="-3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1F1F1F"/>
                </a:solidFill>
                <a:latin typeface="Verdana"/>
                <a:cs typeface="Verdana"/>
              </a:rPr>
              <a:t>su</a:t>
            </a:r>
            <a:r>
              <a:rPr dirty="0" sz="1000" spc="-35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1F1F1F"/>
                </a:solidFill>
                <a:latin typeface="Verdana"/>
                <a:cs typeface="Verdana"/>
              </a:rPr>
              <a:t>guardarropa.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014976" y="3519296"/>
            <a:ext cx="3331845" cy="939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Verdana"/>
                <a:cs typeface="Verdana"/>
              </a:rPr>
              <a:t>Es</a:t>
            </a:r>
            <a:r>
              <a:rPr dirty="0" sz="1000" spc="2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necesario</a:t>
            </a:r>
            <a:r>
              <a:rPr dirty="0" sz="1000" spc="4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centrarse</a:t>
            </a:r>
            <a:r>
              <a:rPr dirty="0" sz="1000" spc="5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en</a:t>
            </a:r>
            <a:r>
              <a:rPr dirty="0" sz="1000" spc="2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la</a:t>
            </a:r>
            <a:r>
              <a:rPr dirty="0" sz="1000" spc="2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planificación</a:t>
            </a:r>
            <a:r>
              <a:rPr dirty="0" sz="1000" spc="3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al</a:t>
            </a:r>
            <a:r>
              <a:rPr dirty="0" sz="1000" spc="30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definir </a:t>
            </a:r>
            <a:r>
              <a:rPr dirty="0" sz="1000">
                <a:latin typeface="Verdana"/>
                <a:cs typeface="Verdana"/>
              </a:rPr>
              <a:t>una</a:t>
            </a:r>
            <a:r>
              <a:rPr dirty="0" sz="1000" spc="30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combinación</a:t>
            </a:r>
            <a:r>
              <a:rPr dirty="0" sz="1000" spc="29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de</a:t>
            </a:r>
            <a:r>
              <a:rPr dirty="0" sz="1000" spc="33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productos</a:t>
            </a:r>
            <a:r>
              <a:rPr dirty="0" sz="1000" spc="33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y</a:t>
            </a:r>
            <a:r>
              <a:rPr dirty="0" sz="1000" spc="31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estrategias</a:t>
            </a:r>
            <a:r>
              <a:rPr dirty="0" sz="1000" spc="310">
                <a:latin typeface="Verdana"/>
                <a:cs typeface="Verdana"/>
              </a:rPr>
              <a:t> </a:t>
            </a:r>
            <a:r>
              <a:rPr dirty="0" sz="1000" spc="-25">
                <a:latin typeface="Verdana"/>
                <a:cs typeface="Verdana"/>
              </a:rPr>
              <a:t>de </a:t>
            </a:r>
            <a:r>
              <a:rPr dirty="0" sz="1000">
                <a:latin typeface="Verdana"/>
                <a:cs typeface="Verdana"/>
              </a:rPr>
              <a:t>lanzamiento</a:t>
            </a:r>
            <a:r>
              <a:rPr dirty="0" sz="1000" spc="114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en</a:t>
            </a:r>
            <a:r>
              <a:rPr dirty="0" sz="1000" spc="11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el</a:t>
            </a:r>
            <a:r>
              <a:rPr dirty="0" sz="1000" spc="114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mercado.</a:t>
            </a:r>
            <a:r>
              <a:rPr dirty="0" sz="1000" spc="12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Lujo</a:t>
            </a:r>
            <a:r>
              <a:rPr dirty="0" sz="1000" spc="12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Relajado</a:t>
            </a:r>
            <a:r>
              <a:rPr dirty="0" sz="1000" spc="12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es</a:t>
            </a:r>
            <a:r>
              <a:rPr dirty="0" sz="1000" spc="110">
                <a:latin typeface="Verdana"/>
                <a:cs typeface="Verdana"/>
              </a:rPr>
              <a:t> </a:t>
            </a:r>
            <a:r>
              <a:rPr dirty="0" sz="1000" spc="-25">
                <a:latin typeface="Verdana"/>
                <a:cs typeface="Verdana"/>
              </a:rPr>
              <a:t>una </a:t>
            </a:r>
            <a:r>
              <a:rPr dirty="0" sz="1000">
                <a:latin typeface="Verdana"/>
                <a:cs typeface="Verdana"/>
              </a:rPr>
              <a:t>tendencia</a:t>
            </a:r>
            <a:r>
              <a:rPr dirty="0" sz="1000" spc="35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que</a:t>
            </a:r>
            <a:r>
              <a:rPr dirty="0" sz="1000" spc="35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puede</a:t>
            </a:r>
            <a:r>
              <a:rPr dirty="0" sz="1000" spc="37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servir</a:t>
            </a:r>
            <a:r>
              <a:rPr dirty="0" sz="1000" spc="36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de</a:t>
            </a:r>
            <a:r>
              <a:rPr dirty="0" sz="1000" spc="35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inspiración</a:t>
            </a:r>
            <a:r>
              <a:rPr dirty="0" sz="1000" spc="350">
                <a:latin typeface="Verdana"/>
                <a:cs typeface="Verdana"/>
              </a:rPr>
              <a:t> </a:t>
            </a:r>
            <a:r>
              <a:rPr dirty="0" sz="1000" spc="-20">
                <a:latin typeface="Verdana"/>
                <a:cs typeface="Verdana"/>
              </a:rPr>
              <a:t>para </a:t>
            </a:r>
            <a:r>
              <a:rPr dirty="0" sz="1000">
                <a:latin typeface="Verdana"/>
                <a:cs typeface="Verdana"/>
              </a:rPr>
              <a:t>que</a:t>
            </a:r>
            <a:r>
              <a:rPr dirty="0" sz="1000" spc="30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las</a:t>
            </a:r>
            <a:r>
              <a:rPr dirty="0" sz="1000" spc="31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marcas</a:t>
            </a:r>
            <a:r>
              <a:rPr dirty="0" sz="1000" spc="33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piensen</a:t>
            </a:r>
            <a:r>
              <a:rPr dirty="0" sz="1000" spc="30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en</a:t>
            </a:r>
            <a:r>
              <a:rPr dirty="0" sz="1000" spc="29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diseños</a:t>
            </a:r>
            <a:r>
              <a:rPr dirty="0" sz="1000" spc="32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versátiles</a:t>
            </a:r>
            <a:r>
              <a:rPr dirty="0" sz="1000" spc="315">
                <a:latin typeface="Verdana"/>
                <a:cs typeface="Verdana"/>
              </a:rPr>
              <a:t> </a:t>
            </a:r>
            <a:r>
              <a:rPr dirty="0" sz="1000" spc="-50">
                <a:latin typeface="Verdana"/>
                <a:cs typeface="Verdana"/>
              </a:rPr>
              <a:t>y </a:t>
            </a:r>
            <a:r>
              <a:rPr dirty="0" sz="1000">
                <a:latin typeface="Verdana"/>
                <a:cs typeface="Verdana"/>
              </a:rPr>
              <a:t>atemporales</a:t>
            </a:r>
            <a:r>
              <a:rPr dirty="0" sz="1000" spc="-1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para</a:t>
            </a:r>
            <a:r>
              <a:rPr dirty="0" sz="1000" spc="-2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crear</a:t>
            </a:r>
            <a:r>
              <a:rPr dirty="0" sz="1000" spc="-2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looks</a:t>
            </a:r>
            <a:r>
              <a:rPr dirty="0" sz="1000" spc="-35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diferentes.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98982" y="846581"/>
            <a:ext cx="7547609" cy="6140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7100"/>
              </a:lnSpc>
              <a:spcBef>
                <a:spcPts val="105"/>
              </a:spcBef>
            </a:pPr>
            <a:r>
              <a:rPr dirty="0" sz="1200">
                <a:latin typeface="Verdana"/>
                <a:cs typeface="Verdana"/>
              </a:rPr>
              <a:t>Se</a:t>
            </a:r>
            <a:r>
              <a:rPr dirty="0" sz="1200" spc="16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espera</a:t>
            </a:r>
            <a:r>
              <a:rPr dirty="0" sz="1200" spc="16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que</a:t>
            </a:r>
            <a:r>
              <a:rPr dirty="0" sz="1200" spc="16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los</a:t>
            </a:r>
            <a:r>
              <a:rPr dirty="0" sz="1200" spc="16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hábitos</a:t>
            </a:r>
            <a:r>
              <a:rPr dirty="0" sz="1200" spc="17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16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consumo</a:t>
            </a:r>
            <a:r>
              <a:rPr dirty="0" sz="1200" spc="16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16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los</a:t>
            </a:r>
            <a:r>
              <a:rPr dirty="0" sz="1200" spc="17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consumidores</a:t>
            </a:r>
            <a:r>
              <a:rPr dirty="0" sz="1200" spc="16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cambien</a:t>
            </a:r>
            <a:r>
              <a:rPr dirty="0" sz="1200" spc="16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significativamente</a:t>
            </a:r>
            <a:r>
              <a:rPr dirty="0" sz="1200" spc="1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</a:t>
            </a:r>
            <a:r>
              <a:rPr dirty="0" sz="1200" spc="165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los </a:t>
            </a:r>
            <a:r>
              <a:rPr dirty="0" sz="1200">
                <a:latin typeface="Verdana"/>
                <a:cs typeface="Verdana"/>
              </a:rPr>
              <a:t>próximos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años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debido</a:t>
            </a:r>
            <a:r>
              <a:rPr dirty="0" sz="1200" spc="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influencia</a:t>
            </a:r>
            <a:r>
              <a:rPr dirty="0" sz="1200" spc="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sostenibilidad</a:t>
            </a:r>
            <a:r>
              <a:rPr dirty="0" sz="1200" spc="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y</a:t>
            </a:r>
            <a:r>
              <a:rPr dirty="0" sz="1200" spc="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crisis</a:t>
            </a:r>
            <a:r>
              <a:rPr dirty="0" sz="1200" spc="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</a:t>
            </a:r>
            <a:r>
              <a:rPr dirty="0" sz="1200" spc="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atención.</a:t>
            </a:r>
            <a:r>
              <a:rPr dirty="0" sz="1200" spc="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Algunos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los </a:t>
            </a:r>
            <a:r>
              <a:rPr dirty="0" sz="1200">
                <a:latin typeface="Verdana"/>
                <a:cs typeface="Verdana"/>
              </a:rPr>
              <a:t>cambios</a:t>
            </a:r>
            <a:r>
              <a:rPr dirty="0" sz="1200" spc="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esperados</a:t>
            </a:r>
            <a:r>
              <a:rPr dirty="0" sz="1200" spc="55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son: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3648" y="3460648"/>
            <a:ext cx="3272663" cy="1221079"/>
          </a:xfrm>
          <a:prstGeom prst="rect">
            <a:avLst/>
          </a:prstGeom>
        </p:spPr>
      </p:pic>
      <p:sp>
        <p:nvSpPr>
          <p:cNvPr id="11" name="object 11" descr=""/>
          <p:cNvSpPr/>
          <p:nvPr/>
        </p:nvSpPr>
        <p:spPr>
          <a:xfrm>
            <a:off x="704087" y="1671827"/>
            <a:ext cx="367665" cy="367665"/>
          </a:xfrm>
          <a:custGeom>
            <a:avLst/>
            <a:gdLst/>
            <a:ahLst/>
            <a:cxnLst/>
            <a:rect l="l" t="t" r="r" b="b"/>
            <a:pathLst>
              <a:path w="367665" h="367664">
                <a:moveTo>
                  <a:pt x="183642" y="0"/>
                </a:moveTo>
                <a:lnTo>
                  <a:pt x="134822" y="6556"/>
                </a:lnTo>
                <a:lnTo>
                  <a:pt x="90954" y="25061"/>
                </a:lnTo>
                <a:lnTo>
                  <a:pt x="53787" y="53768"/>
                </a:lnTo>
                <a:lnTo>
                  <a:pt x="25072" y="90932"/>
                </a:lnTo>
                <a:lnTo>
                  <a:pt x="6559" y="134805"/>
                </a:lnTo>
                <a:lnTo>
                  <a:pt x="0" y="183642"/>
                </a:lnTo>
                <a:lnTo>
                  <a:pt x="6559" y="232478"/>
                </a:lnTo>
                <a:lnTo>
                  <a:pt x="25072" y="276352"/>
                </a:lnTo>
                <a:lnTo>
                  <a:pt x="53787" y="313515"/>
                </a:lnTo>
                <a:lnTo>
                  <a:pt x="90954" y="342222"/>
                </a:lnTo>
                <a:lnTo>
                  <a:pt x="134822" y="360727"/>
                </a:lnTo>
                <a:lnTo>
                  <a:pt x="183642" y="367284"/>
                </a:lnTo>
                <a:lnTo>
                  <a:pt x="232461" y="360727"/>
                </a:lnTo>
                <a:lnTo>
                  <a:pt x="276329" y="342222"/>
                </a:lnTo>
                <a:lnTo>
                  <a:pt x="313496" y="313515"/>
                </a:lnTo>
                <a:lnTo>
                  <a:pt x="342211" y="276352"/>
                </a:lnTo>
                <a:lnTo>
                  <a:pt x="360724" y="232478"/>
                </a:lnTo>
                <a:lnTo>
                  <a:pt x="367284" y="183642"/>
                </a:lnTo>
                <a:lnTo>
                  <a:pt x="360724" y="134805"/>
                </a:lnTo>
                <a:lnTo>
                  <a:pt x="342211" y="90932"/>
                </a:lnTo>
                <a:lnTo>
                  <a:pt x="313496" y="53768"/>
                </a:lnTo>
                <a:lnTo>
                  <a:pt x="276329" y="25061"/>
                </a:lnTo>
                <a:lnTo>
                  <a:pt x="232461" y="6556"/>
                </a:lnTo>
                <a:lnTo>
                  <a:pt x="183642" y="0"/>
                </a:lnTo>
                <a:close/>
              </a:path>
            </a:pathLst>
          </a:custGeom>
          <a:solidFill>
            <a:srgbClr val="93AF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841044" y="1716150"/>
            <a:ext cx="1079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55" b="1">
                <a:solidFill>
                  <a:srgbClr val="F9FDFF"/>
                </a:solidFill>
                <a:latin typeface="Verdana"/>
                <a:cs typeface="Verdana"/>
              </a:rPr>
              <a:t>1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4818888" y="3081527"/>
            <a:ext cx="368935" cy="367665"/>
          </a:xfrm>
          <a:custGeom>
            <a:avLst/>
            <a:gdLst/>
            <a:ahLst/>
            <a:cxnLst/>
            <a:rect l="l" t="t" r="r" b="b"/>
            <a:pathLst>
              <a:path w="368935" h="367664">
                <a:moveTo>
                  <a:pt x="184403" y="0"/>
                </a:moveTo>
                <a:lnTo>
                  <a:pt x="135378" y="6556"/>
                </a:lnTo>
                <a:lnTo>
                  <a:pt x="91327" y="25061"/>
                </a:lnTo>
                <a:lnTo>
                  <a:pt x="54006" y="53768"/>
                </a:lnTo>
                <a:lnTo>
                  <a:pt x="25174" y="90931"/>
                </a:lnTo>
                <a:lnTo>
                  <a:pt x="6586" y="134805"/>
                </a:lnTo>
                <a:lnTo>
                  <a:pt x="0" y="183642"/>
                </a:lnTo>
                <a:lnTo>
                  <a:pt x="6586" y="232478"/>
                </a:lnTo>
                <a:lnTo>
                  <a:pt x="25174" y="276351"/>
                </a:lnTo>
                <a:lnTo>
                  <a:pt x="54006" y="313515"/>
                </a:lnTo>
                <a:lnTo>
                  <a:pt x="91327" y="342222"/>
                </a:lnTo>
                <a:lnTo>
                  <a:pt x="135378" y="360727"/>
                </a:lnTo>
                <a:lnTo>
                  <a:pt x="184403" y="367284"/>
                </a:lnTo>
                <a:lnTo>
                  <a:pt x="233429" y="360727"/>
                </a:lnTo>
                <a:lnTo>
                  <a:pt x="277480" y="342222"/>
                </a:lnTo>
                <a:lnTo>
                  <a:pt x="314801" y="313515"/>
                </a:lnTo>
                <a:lnTo>
                  <a:pt x="343633" y="276352"/>
                </a:lnTo>
                <a:lnTo>
                  <a:pt x="362221" y="232478"/>
                </a:lnTo>
                <a:lnTo>
                  <a:pt x="368808" y="183642"/>
                </a:lnTo>
                <a:lnTo>
                  <a:pt x="362221" y="134805"/>
                </a:lnTo>
                <a:lnTo>
                  <a:pt x="343633" y="90932"/>
                </a:lnTo>
                <a:lnTo>
                  <a:pt x="314801" y="53768"/>
                </a:lnTo>
                <a:lnTo>
                  <a:pt x="277480" y="25061"/>
                </a:lnTo>
                <a:lnTo>
                  <a:pt x="233429" y="6556"/>
                </a:lnTo>
                <a:lnTo>
                  <a:pt x="184403" y="0"/>
                </a:lnTo>
                <a:close/>
              </a:path>
            </a:pathLst>
          </a:custGeom>
          <a:solidFill>
            <a:srgbClr val="93AF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4957317" y="3157855"/>
            <a:ext cx="3335654" cy="239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25"/>
              </a:lnSpc>
              <a:tabLst>
                <a:tab pos="285750" algn="l"/>
              </a:tabLst>
            </a:pPr>
            <a:r>
              <a:rPr dirty="0" baseline="1736" sz="2400" spc="-75" b="1">
                <a:solidFill>
                  <a:srgbClr val="F9FDFF"/>
                </a:solidFill>
                <a:latin typeface="Verdana"/>
                <a:cs typeface="Verdana"/>
              </a:rPr>
              <a:t>2</a:t>
            </a:r>
            <a:r>
              <a:rPr dirty="0" baseline="1736" sz="2400" b="1">
                <a:solidFill>
                  <a:srgbClr val="F9FDFF"/>
                </a:solidFill>
                <a:latin typeface="Verdana"/>
                <a:cs typeface="Verdana"/>
              </a:rPr>
              <a:t>	</a:t>
            </a:r>
            <a:r>
              <a:rPr dirty="0" sz="1400" spc="-45" b="1">
                <a:latin typeface="Verdana"/>
                <a:cs typeface="Verdana"/>
              </a:rPr>
              <a:t>Priorización</a:t>
            </a:r>
            <a:r>
              <a:rPr dirty="0" sz="1400" spc="-80" b="1">
                <a:latin typeface="Verdana"/>
                <a:cs typeface="Verdana"/>
              </a:rPr>
              <a:t> </a:t>
            </a:r>
            <a:r>
              <a:rPr dirty="0" sz="1400" b="1">
                <a:latin typeface="Verdana"/>
                <a:cs typeface="Verdana"/>
              </a:rPr>
              <a:t>de</a:t>
            </a:r>
            <a:r>
              <a:rPr dirty="0" sz="1400" spc="-60" b="1">
                <a:latin typeface="Verdana"/>
                <a:cs typeface="Verdana"/>
              </a:rPr>
              <a:t> </a:t>
            </a:r>
            <a:r>
              <a:rPr dirty="0" sz="1400" spc="-45" b="1">
                <a:latin typeface="Verdana"/>
                <a:cs typeface="Verdana"/>
              </a:rPr>
              <a:t>la</a:t>
            </a:r>
            <a:r>
              <a:rPr dirty="0" sz="1400" spc="-65" b="1">
                <a:latin typeface="Verdana"/>
                <a:cs typeface="Verdana"/>
              </a:rPr>
              <a:t> </a:t>
            </a:r>
            <a:r>
              <a:rPr dirty="0" sz="1400" spc="-25" b="1">
                <a:latin typeface="Verdana"/>
                <a:cs typeface="Verdana"/>
              </a:rPr>
              <a:t>sostenibilidad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065682" y="4846041"/>
            <a:ext cx="7012940" cy="15049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800">
                <a:latin typeface="Verdana"/>
                <a:cs typeface="Verdana"/>
              </a:rPr>
              <a:t>WGSN</a:t>
            </a:r>
            <a:r>
              <a:rPr dirty="0" sz="800" spc="5">
                <a:latin typeface="Verdana"/>
                <a:cs typeface="Verdana"/>
              </a:rPr>
              <a:t> </a:t>
            </a:r>
            <a:r>
              <a:rPr dirty="0" sz="800" spc="-35">
                <a:latin typeface="Verdana"/>
                <a:cs typeface="Verdana"/>
              </a:rPr>
              <a:t>INSIDER(Ed.).</a:t>
            </a:r>
            <a:r>
              <a:rPr dirty="0" sz="800" spc="10">
                <a:latin typeface="Verdana"/>
                <a:cs typeface="Verdana"/>
              </a:rPr>
              <a:t> </a:t>
            </a:r>
            <a:r>
              <a:rPr dirty="0" sz="800" spc="-70">
                <a:latin typeface="Verdana"/>
                <a:cs typeface="Verdana"/>
              </a:rPr>
              <a:t>(2023).</a:t>
            </a:r>
            <a:r>
              <a:rPr dirty="0" sz="800" spc="65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América</a:t>
            </a:r>
            <a:r>
              <a:rPr dirty="0" sz="800" spc="10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Latina</a:t>
            </a:r>
            <a:r>
              <a:rPr dirty="0" sz="800" spc="-25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Oportunidades</a:t>
            </a:r>
            <a:r>
              <a:rPr dirty="0" sz="800" spc="-15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para</a:t>
            </a:r>
            <a:r>
              <a:rPr dirty="0" sz="800" spc="-10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la</a:t>
            </a:r>
            <a:r>
              <a:rPr dirty="0" sz="800" spc="15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industria</a:t>
            </a:r>
            <a:r>
              <a:rPr dirty="0" sz="800" spc="-25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de</a:t>
            </a:r>
            <a:r>
              <a:rPr dirty="0" sz="800" spc="15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la</a:t>
            </a:r>
            <a:r>
              <a:rPr dirty="0" sz="800" spc="10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moda</a:t>
            </a:r>
            <a:r>
              <a:rPr dirty="0" sz="800" spc="10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2024Recuperado</a:t>
            </a:r>
            <a:r>
              <a:rPr dirty="0" sz="800" spc="20">
                <a:latin typeface="Verdana"/>
                <a:cs typeface="Verdana"/>
              </a:rPr>
              <a:t> </a:t>
            </a:r>
            <a:r>
              <a:rPr dirty="0" sz="800" spc="-50">
                <a:latin typeface="Verdana"/>
                <a:cs typeface="Verdana"/>
              </a:rPr>
              <a:t>de:</a:t>
            </a:r>
            <a:r>
              <a:rPr dirty="0" sz="800" spc="30">
                <a:latin typeface="Verdana"/>
                <a:cs typeface="Verdana"/>
              </a:rPr>
              <a:t> </a:t>
            </a:r>
            <a:r>
              <a:rPr dirty="0" u="sng" sz="800" spc="-10">
                <a:uFill>
                  <a:solidFill>
                    <a:srgbClr val="000000"/>
                  </a:solidFill>
                </a:uFill>
                <a:latin typeface="Verdana"/>
                <a:cs typeface="Verdana"/>
                <a:hlinkClick r:id="rId5"/>
              </a:rPr>
              <a:t>https://www.wgsn.com/es</a:t>
            </a:r>
            <a:endParaRPr sz="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8982" y="638301"/>
            <a:ext cx="7853680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80"/>
              <a:t>La</a:t>
            </a:r>
            <a:r>
              <a:rPr dirty="0" sz="2000" spc="-105"/>
              <a:t> </a:t>
            </a:r>
            <a:r>
              <a:rPr dirty="0" sz="2000" spc="-40"/>
              <a:t>evolución</a:t>
            </a:r>
            <a:r>
              <a:rPr dirty="0" sz="2000" spc="-125"/>
              <a:t> </a:t>
            </a:r>
            <a:r>
              <a:rPr dirty="0" sz="2000" spc="-20"/>
              <a:t>del</a:t>
            </a:r>
            <a:r>
              <a:rPr dirty="0" sz="2000" spc="-105"/>
              <a:t> </a:t>
            </a:r>
            <a:r>
              <a:rPr dirty="0" sz="2000" spc="-75"/>
              <a:t>retail</a:t>
            </a:r>
            <a:r>
              <a:rPr dirty="0" sz="2000" spc="-114"/>
              <a:t> </a:t>
            </a:r>
            <a:r>
              <a:rPr dirty="0" sz="2000" spc="-20"/>
              <a:t>en</a:t>
            </a:r>
            <a:r>
              <a:rPr dirty="0" sz="2000" spc="-110"/>
              <a:t> </a:t>
            </a:r>
            <a:r>
              <a:rPr dirty="0" sz="2000" spc="-80"/>
              <a:t>la</a:t>
            </a:r>
            <a:r>
              <a:rPr dirty="0" sz="2000" spc="-105"/>
              <a:t> </a:t>
            </a:r>
            <a:r>
              <a:rPr dirty="0" sz="2000" spc="-90"/>
              <a:t>era</a:t>
            </a:r>
            <a:r>
              <a:rPr dirty="0" sz="2000" spc="-105"/>
              <a:t> </a:t>
            </a:r>
            <a:r>
              <a:rPr dirty="0" sz="2000"/>
              <a:t>de</a:t>
            </a:r>
            <a:r>
              <a:rPr dirty="0" sz="2000" spc="-105"/>
              <a:t> </a:t>
            </a:r>
            <a:r>
              <a:rPr dirty="0" sz="2000" spc="-75"/>
              <a:t>la</a:t>
            </a:r>
            <a:r>
              <a:rPr dirty="0" sz="2000" spc="-110"/>
              <a:t> </a:t>
            </a:r>
            <a:r>
              <a:rPr dirty="0" sz="2000" spc="-45"/>
              <a:t>inteligencia</a:t>
            </a:r>
            <a:r>
              <a:rPr dirty="0" sz="2000" spc="-120"/>
              <a:t> </a:t>
            </a:r>
            <a:r>
              <a:rPr dirty="0" sz="2000" spc="-35"/>
              <a:t>artificial</a:t>
            </a:r>
            <a:endParaRPr sz="2000"/>
          </a:p>
        </p:txBody>
      </p:sp>
      <p:sp>
        <p:nvSpPr>
          <p:cNvPr id="3" name="object 3" descr="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just" marL="3429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Punto</a:t>
            </a:r>
            <a:r>
              <a:rPr dirty="0" spc="-75"/>
              <a:t> </a:t>
            </a:r>
            <a:r>
              <a:rPr dirty="0"/>
              <a:t>de</a:t>
            </a:r>
            <a:r>
              <a:rPr dirty="0" spc="-100"/>
              <a:t> </a:t>
            </a:r>
            <a:r>
              <a:rPr dirty="0" spc="-10"/>
              <a:t>acción</a:t>
            </a:r>
          </a:p>
          <a:p>
            <a:pPr algn="just" marL="12700" marR="5080">
              <a:lnSpc>
                <a:spcPct val="100000"/>
              </a:lnSpc>
              <a:spcBef>
                <a:spcPts val="1410"/>
              </a:spcBef>
            </a:pPr>
            <a:r>
              <a:rPr dirty="0" sz="1000" b="0">
                <a:latin typeface="Verdana"/>
                <a:cs typeface="Verdana"/>
              </a:rPr>
              <a:t>Las</a:t>
            </a:r>
            <a:r>
              <a:rPr dirty="0" sz="1000" spc="310" b="0">
                <a:latin typeface="Verdana"/>
                <a:cs typeface="Verdana"/>
              </a:rPr>
              <a:t>  </a:t>
            </a:r>
            <a:r>
              <a:rPr dirty="0" sz="1000" b="0">
                <a:latin typeface="Verdana"/>
                <a:cs typeface="Verdana"/>
              </a:rPr>
              <a:t>tiendas</a:t>
            </a:r>
            <a:r>
              <a:rPr dirty="0" sz="1000" spc="305" b="0">
                <a:latin typeface="Verdana"/>
                <a:cs typeface="Verdana"/>
              </a:rPr>
              <a:t>  </a:t>
            </a:r>
            <a:r>
              <a:rPr dirty="0" sz="1000" b="0">
                <a:latin typeface="Verdana"/>
                <a:cs typeface="Verdana"/>
              </a:rPr>
              <a:t>del</a:t>
            </a:r>
            <a:r>
              <a:rPr dirty="0" sz="1000" spc="310" b="0">
                <a:latin typeface="Verdana"/>
                <a:cs typeface="Verdana"/>
              </a:rPr>
              <a:t>  </a:t>
            </a:r>
            <a:r>
              <a:rPr dirty="0" sz="1000" b="0">
                <a:latin typeface="Verdana"/>
                <a:cs typeface="Verdana"/>
              </a:rPr>
              <a:t>futuro</a:t>
            </a:r>
            <a:r>
              <a:rPr dirty="0" sz="1000" spc="310" b="0">
                <a:latin typeface="Verdana"/>
                <a:cs typeface="Verdana"/>
              </a:rPr>
              <a:t>  </a:t>
            </a:r>
            <a:r>
              <a:rPr dirty="0" sz="1000" b="0">
                <a:latin typeface="Verdana"/>
                <a:cs typeface="Verdana"/>
              </a:rPr>
              <a:t>deberán</a:t>
            </a:r>
            <a:r>
              <a:rPr dirty="0" sz="1000" spc="305" b="0">
                <a:latin typeface="Verdana"/>
                <a:cs typeface="Verdana"/>
              </a:rPr>
              <a:t>  </a:t>
            </a:r>
            <a:r>
              <a:rPr dirty="0" sz="1000" b="0">
                <a:latin typeface="Verdana"/>
                <a:cs typeface="Verdana"/>
              </a:rPr>
              <a:t>ofrecer</a:t>
            </a:r>
            <a:r>
              <a:rPr dirty="0" sz="1000" spc="315" b="0">
                <a:latin typeface="Verdana"/>
                <a:cs typeface="Verdana"/>
              </a:rPr>
              <a:t>  </a:t>
            </a:r>
            <a:r>
              <a:rPr dirty="0" sz="1000" spc="-25" b="0">
                <a:latin typeface="Verdana"/>
                <a:cs typeface="Verdana"/>
              </a:rPr>
              <a:t>una </a:t>
            </a:r>
            <a:r>
              <a:rPr dirty="0" sz="1000" b="0">
                <a:latin typeface="Verdana"/>
                <a:cs typeface="Verdana"/>
              </a:rPr>
              <a:t>experiencia</a:t>
            </a:r>
            <a:r>
              <a:rPr dirty="0" sz="1000" spc="140" b="0">
                <a:latin typeface="Verdana"/>
                <a:cs typeface="Verdana"/>
              </a:rPr>
              <a:t> </a:t>
            </a:r>
            <a:r>
              <a:rPr dirty="0" sz="1000" b="0">
                <a:latin typeface="Verdana"/>
                <a:cs typeface="Verdana"/>
              </a:rPr>
              <a:t>omnicanal</a:t>
            </a:r>
            <a:r>
              <a:rPr dirty="0" sz="1000" spc="130" b="0">
                <a:latin typeface="Verdana"/>
                <a:cs typeface="Verdana"/>
              </a:rPr>
              <a:t> </a:t>
            </a:r>
            <a:r>
              <a:rPr dirty="0" sz="1000" b="0">
                <a:latin typeface="Verdana"/>
                <a:cs typeface="Verdana"/>
              </a:rPr>
              <a:t>que</a:t>
            </a:r>
            <a:r>
              <a:rPr dirty="0" sz="1000" spc="150" b="0">
                <a:latin typeface="Verdana"/>
                <a:cs typeface="Verdana"/>
              </a:rPr>
              <a:t> </a:t>
            </a:r>
            <a:r>
              <a:rPr dirty="0" sz="1000" b="0">
                <a:latin typeface="Verdana"/>
                <a:cs typeface="Verdana"/>
              </a:rPr>
              <a:t>satisfaga</a:t>
            </a:r>
            <a:r>
              <a:rPr dirty="0" sz="1000" spc="150" b="0">
                <a:latin typeface="Verdana"/>
                <a:cs typeface="Verdana"/>
              </a:rPr>
              <a:t> </a:t>
            </a:r>
            <a:r>
              <a:rPr dirty="0" sz="1000" b="0">
                <a:latin typeface="Verdana"/>
                <a:cs typeface="Verdana"/>
              </a:rPr>
              <a:t>las</a:t>
            </a:r>
            <a:r>
              <a:rPr dirty="0" sz="1000" spc="145" b="0">
                <a:latin typeface="Verdana"/>
                <a:cs typeface="Verdana"/>
              </a:rPr>
              <a:t> </a:t>
            </a:r>
            <a:r>
              <a:rPr dirty="0" sz="1000" spc="-10" b="0">
                <a:latin typeface="Verdana"/>
                <a:cs typeface="Verdana"/>
              </a:rPr>
              <a:t>necesidades </a:t>
            </a:r>
            <a:r>
              <a:rPr dirty="0" sz="1000" b="0">
                <a:latin typeface="Verdana"/>
                <a:cs typeface="Verdana"/>
              </a:rPr>
              <a:t>de</a:t>
            </a:r>
            <a:r>
              <a:rPr dirty="0" sz="1000" spc="110" b="0">
                <a:latin typeface="Verdana"/>
                <a:cs typeface="Verdana"/>
              </a:rPr>
              <a:t> </a:t>
            </a:r>
            <a:r>
              <a:rPr dirty="0" sz="1000" b="0">
                <a:latin typeface="Verdana"/>
                <a:cs typeface="Verdana"/>
              </a:rPr>
              <a:t>los</a:t>
            </a:r>
            <a:r>
              <a:rPr dirty="0" sz="1000" spc="114" b="0">
                <a:latin typeface="Verdana"/>
                <a:cs typeface="Verdana"/>
              </a:rPr>
              <a:t> </a:t>
            </a:r>
            <a:r>
              <a:rPr dirty="0" sz="1000" b="0">
                <a:latin typeface="Verdana"/>
                <a:cs typeface="Verdana"/>
              </a:rPr>
              <a:t>consumidores,</a:t>
            </a:r>
            <a:r>
              <a:rPr dirty="0" sz="1000" spc="125" b="0">
                <a:latin typeface="Verdana"/>
                <a:cs typeface="Verdana"/>
              </a:rPr>
              <a:t> </a:t>
            </a:r>
            <a:r>
              <a:rPr dirty="0" sz="1000" b="0">
                <a:latin typeface="Verdana"/>
                <a:cs typeface="Verdana"/>
              </a:rPr>
              <a:t>tanto</a:t>
            </a:r>
            <a:r>
              <a:rPr dirty="0" sz="1000" spc="105" b="0">
                <a:latin typeface="Verdana"/>
                <a:cs typeface="Verdana"/>
              </a:rPr>
              <a:t> </a:t>
            </a:r>
            <a:r>
              <a:rPr dirty="0" sz="1000" b="0">
                <a:latin typeface="Verdana"/>
                <a:cs typeface="Verdana"/>
              </a:rPr>
              <a:t>en</a:t>
            </a:r>
            <a:r>
              <a:rPr dirty="0" sz="1000" spc="114" b="0">
                <a:latin typeface="Verdana"/>
                <a:cs typeface="Verdana"/>
              </a:rPr>
              <a:t> </a:t>
            </a:r>
            <a:r>
              <a:rPr dirty="0" sz="1000" b="0">
                <a:latin typeface="Verdana"/>
                <a:cs typeface="Verdana"/>
              </a:rPr>
              <a:t>el</a:t>
            </a:r>
            <a:r>
              <a:rPr dirty="0" sz="1000" spc="105" b="0">
                <a:latin typeface="Verdana"/>
                <a:cs typeface="Verdana"/>
              </a:rPr>
              <a:t> </a:t>
            </a:r>
            <a:r>
              <a:rPr dirty="0" sz="1000" b="0">
                <a:latin typeface="Verdana"/>
                <a:cs typeface="Verdana"/>
              </a:rPr>
              <a:t>ámbito</a:t>
            </a:r>
            <a:r>
              <a:rPr dirty="0" sz="1000" spc="114" b="0">
                <a:latin typeface="Verdana"/>
                <a:cs typeface="Verdana"/>
              </a:rPr>
              <a:t> </a:t>
            </a:r>
            <a:r>
              <a:rPr dirty="0" sz="1000" b="0">
                <a:latin typeface="Verdana"/>
                <a:cs typeface="Verdana"/>
              </a:rPr>
              <a:t>físico</a:t>
            </a:r>
            <a:r>
              <a:rPr dirty="0" sz="1000" spc="120" b="0">
                <a:latin typeface="Verdana"/>
                <a:cs typeface="Verdana"/>
              </a:rPr>
              <a:t> </a:t>
            </a:r>
            <a:r>
              <a:rPr dirty="0" sz="1000" spc="-20" b="0">
                <a:latin typeface="Verdana"/>
                <a:cs typeface="Verdana"/>
              </a:rPr>
              <a:t>como </a:t>
            </a:r>
            <a:r>
              <a:rPr dirty="0" sz="1000" b="0">
                <a:latin typeface="Verdana"/>
                <a:cs typeface="Verdana"/>
              </a:rPr>
              <a:t>en</a:t>
            </a:r>
            <a:r>
              <a:rPr dirty="0" sz="1000" spc="395" b="0">
                <a:latin typeface="Verdana"/>
                <a:cs typeface="Verdana"/>
              </a:rPr>
              <a:t> </a:t>
            </a:r>
            <a:r>
              <a:rPr dirty="0" sz="1000" b="0">
                <a:latin typeface="Verdana"/>
                <a:cs typeface="Verdana"/>
              </a:rPr>
              <a:t>el</a:t>
            </a:r>
            <a:r>
              <a:rPr dirty="0" sz="1000" spc="395" b="0">
                <a:latin typeface="Verdana"/>
                <a:cs typeface="Verdana"/>
              </a:rPr>
              <a:t> </a:t>
            </a:r>
            <a:r>
              <a:rPr dirty="0" sz="1000" b="0">
                <a:latin typeface="Verdana"/>
                <a:cs typeface="Verdana"/>
              </a:rPr>
              <a:t>digital.</a:t>
            </a:r>
            <a:r>
              <a:rPr dirty="0" sz="1000" spc="409" b="0">
                <a:latin typeface="Verdana"/>
                <a:cs typeface="Verdana"/>
              </a:rPr>
              <a:t> </a:t>
            </a:r>
            <a:r>
              <a:rPr dirty="0" sz="1000" b="0">
                <a:latin typeface="Verdana"/>
                <a:cs typeface="Verdana"/>
              </a:rPr>
              <a:t>Para</a:t>
            </a:r>
            <a:r>
              <a:rPr dirty="0" sz="1000" spc="409" b="0">
                <a:latin typeface="Verdana"/>
                <a:cs typeface="Verdana"/>
              </a:rPr>
              <a:t> </a:t>
            </a:r>
            <a:r>
              <a:rPr dirty="0" sz="1000" b="0">
                <a:latin typeface="Verdana"/>
                <a:cs typeface="Verdana"/>
              </a:rPr>
              <a:t>ello,</a:t>
            </a:r>
            <a:r>
              <a:rPr dirty="0" sz="1000" spc="395" b="0">
                <a:latin typeface="Verdana"/>
                <a:cs typeface="Verdana"/>
              </a:rPr>
              <a:t> </a:t>
            </a:r>
            <a:r>
              <a:rPr dirty="0" sz="1000" b="0">
                <a:latin typeface="Verdana"/>
                <a:cs typeface="Verdana"/>
              </a:rPr>
              <a:t>deberán</a:t>
            </a:r>
            <a:r>
              <a:rPr dirty="0" sz="1000" spc="415" b="0">
                <a:latin typeface="Verdana"/>
                <a:cs typeface="Verdana"/>
              </a:rPr>
              <a:t> </a:t>
            </a:r>
            <a:r>
              <a:rPr dirty="0" sz="1000" b="0">
                <a:latin typeface="Verdana"/>
                <a:cs typeface="Verdana"/>
              </a:rPr>
              <a:t>centrarse</a:t>
            </a:r>
            <a:r>
              <a:rPr dirty="0" sz="1000" spc="415" b="0">
                <a:latin typeface="Verdana"/>
                <a:cs typeface="Verdana"/>
              </a:rPr>
              <a:t> </a:t>
            </a:r>
            <a:r>
              <a:rPr dirty="0" sz="1000" b="0">
                <a:latin typeface="Verdana"/>
                <a:cs typeface="Verdana"/>
              </a:rPr>
              <a:t>en</a:t>
            </a:r>
            <a:r>
              <a:rPr dirty="0" sz="1000" spc="400" b="0">
                <a:latin typeface="Verdana"/>
                <a:cs typeface="Verdana"/>
              </a:rPr>
              <a:t> </a:t>
            </a:r>
            <a:r>
              <a:rPr dirty="0" sz="1000" spc="-25" b="0">
                <a:latin typeface="Verdana"/>
                <a:cs typeface="Verdana"/>
              </a:rPr>
              <a:t>los </a:t>
            </a:r>
            <a:r>
              <a:rPr dirty="0" sz="1000" b="0">
                <a:latin typeface="Verdana"/>
                <a:cs typeface="Verdana"/>
              </a:rPr>
              <a:t>siguientes</a:t>
            </a:r>
            <a:r>
              <a:rPr dirty="0" sz="1000" spc="20" b="0">
                <a:latin typeface="Verdana"/>
                <a:cs typeface="Verdana"/>
              </a:rPr>
              <a:t> </a:t>
            </a:r>
            <a:r>
              <a:rPr dirty="0" sz="1000" spc="-10" b="0">
                <a:latin typeface="Verdana"/>
                <a:cs typeface="Verdana"/>
              </a:rPr>
              <a:t>aspectos:</a:t>
            </a:r>
            <a:endParaRPr sz="1000">
              <a:latin typeface="Verdana"/>
              <a:cs typeface="Verdana"/>
            </a:endParaRPr>
          </a:p>
          <a:p>
            <a:pPr marL="184785" marR="5080" indent="-172720">
              <a:lnSpc>
                <a:spcPct val="100000"/>
              </a:lnSpc>
              <a:spcBef>
                <a:spcPts val="1200"/>
              </a:spcBef>
              <a:buSzPct val="120000"/>
              <a:buFont typeface="Arial MT"/>
              <a:buChar char="•"/>
              <a:tabLst>
                <a:tab pos="184785" algn="l"/>
                <a:tab pos="800100" algn="l"/>
                <a:tab pos="1743710" algn="l"/>
                <a:tab pos="2588260" algn="l"/>
                <a:tab pos="2971165" algn="l"/>
              </a:tabLst>
            </a:pPr>
            <a:r>
              <a:rPr dirty="0" sz="1000" spc="-10" b="0">
                <a:latin typeface="Verdana"/>
                <a:cs typeface="Verdana"/>
              </a:rPr>
              <a:t>Ofrecer</a:t>
            </a:r>
            <a:r>
              <a:rPr dirty="0" sz="1000" b="0">
                <a:latin typeface="Verdana"/>
                <a:cs typeface="Verdana"/>
              </a:rPr>
              <a:t>	</a:t>
            </a:r>
            <a:r>
              <a:rPr dirty="0" sz="1000" spc="-10" b="0">
                <a:latin typeface="Verdana"/>
                <a:cs typeface="Verdana"/>
              </a:rPr>
              <a:t>experiencias</a:t>
            </a:r>
            <a:r>
              <a:rPr dirty="0" sz="1000" b="0">
                <a:latin typeface="Verdana"/>
                <a:cs typeface="Verdana"/>
              </a:rPr>
              <a:t>	</a:t>
            </a:r>
            <a:r>
              <a:rPr dirty="0" sz="1000" spc="-10" b="0">
                <a:latin typeface="Verdana"/>
                <a:cs typeface="Verdana"/>
              </a:rPr>
              <a:t>sensoriales</a:t>
            </a:r>
            <a:r>
              <a:rPr dirty="0" sz="1000" b="0">
                <a:latin typeface="Verdana"/>
                <a:cs typeface="Verdana"/>
              </a:rPr>
              <a:t>	</a:t>
            </a:r>
            <a:r>
              <a:rPr dirty="0" sz="1000" spc="-25" b="0">
                <a:latin typeface="Verdana"/>
                <a:cs typeface="Verdana"/>
              </a:rPr>
              <a:t>que</a:t>
            </a:r>
            <a:r>
              <a:rPr dirty="0" sz="1000" b="0">
                <a:latin typeface="Verdana"/>
                <a:cs typeface="Verdana"/>
              </a:rPr>
              <a:t>	</a:t>
            </a:r>
            <a:r>
              <a:rPr dirty="0" sz="1000" spc="-10" b="0">
                <a:latin typeface="Verdana"/>
                <a:cs typeface="Verdana"/>
              </a:rPr>
              <a:t>generen </a:t>
            </a:r>
            <a:r>
              <a:rPr dirty="0" sz="1000" b="0">
                <a:latin typeface="Verdana"/>
                <a:cs typeface="Verdana"/>
              </a:rPr>
              <a:t>asombro</a:t>
            </a:r>
            <a:r>
              <a:rPr dirty="0" sz="1000" spc="-5" b="0">
                <a:latin typeface="Verdana"/>
                <a:cs typeface="Verdana"/>
              </a:rPr>
              <a:t> </a:t>
            </a:r>
            <a:r>
              <a:rPr dirty="0" sz="1000" spc="-40" b="0">
                <a:latin typeface="Verdana"/>
                <a:cs typeface="Verdana"/>
              </a:rPr>
              <a:t>y</a:t>
            </a:r>
            <a:r>
              <a:rPr dirty="0" sz="1000" spc="-20" b="0">
                <a:latin typeface="Verdana"/>
                <a:cs typeface="Verdana"/>
              </a:rPr>
              <a:t> </a:t>
            </a:r>
            <a:r>
              <a:rPr dirty="0" sz="1000" spc="-10" b="0">
                <a:latin typeface="Verdana"/>
                <a:cs typeface="Verdana"/>
              </a:rPr>
              <a:t>curiosidad.</a:t>
            </a:r>
            <a:endParaRPr sz="1000">
              <a:latin typeface="Verdana"/>
              <a:cs typeface="Verdana"/>
            </a:endParaRPr>
          </a:p>
          <a:p>
            <a:pPr marL="185420" indent="-172720">
              <a:lnSpc>
                <a:spcPct val="100000"/>
              </a:lnSpc>
              <a:buSzPct val="120000"/>
              <a:buFont typeface="Arial MT"/>
              <a:buChar char="•"/>
              <a:tabLst>
                <a:tab pos="185420" algn="l"/>
              </a:tabLst>
            </a:pPr>
            <a:r>
              <a:rPr dirty="0" sz="1000" b="0">
                <a:latin typeface="Verdana"/>
                <a:cs typeface="Verdana"/>
              </a:rPr>
              <a:t>Ofrecer</a:t>
            </a:r>
            <a:r>
              <a:rPr dirty="0" sz="1000" spc="15" b="0">
                <a:latin typeface="Verdana"/>
                <a:cs typeface="Verdana"/>
              </a:rPr>
              <a:t> </a:t>
            </a:r>
            <a:r>
              <a:rPr dirty="0" sz="1000" b="0">
                <a:latin typeface="Verdana"/>
                <a:cs typeface="Verdana"/>
              </a:rPr>
              <a:t>servicios</a:t>
            </a:r>
            <a:r>
              <a:rPr dirty="0" sz="1000" spc="25" b="0">
                <a:latin typeface="Verdana"/>
                <a:cs typeface="Verdana"/>
              </a:rPr>
              <a:t> </a:t>
            </a:r>
            <a:r>
              <a:rPr dirty="0" sz="1000" b="0">
                <a:latin typeface="Verdana"/>
                <a:cs typeface="Verdana"/>
              </a:rPr>
              <a:t>omnicanal</a:t>
            </a:r>
            <a:r>
              <a:rPr dirty="0" sz="1000" spc="10" b="0">
                <a:latin typeface="Verdana"/>
                <a:cs typeface="Verdana"/>
              </a:rPr>
              <a:t> </a:t>
            </a:r>
            <a:r>
              <a:rPr dirty="0" sz="1000" b="0">
                <a:latin typeface="Verdana"/>
                <a:cs typeface="Verdana"/>
              </a:rPr>
              <a:t>que</a:t>
            </a:r>
            <a:r>
              <a:rPr dirty="0" sz="1000" spc="35" b="0">
                <a:latin typeface="Verdana"/>
                <a:cs typeface="Verdana"/>
              </a:rPr>
              <a:t> </a:t>
            </a:r>
            <a:r>
              <a:rPr dirty="0" sz="1000" b="0">
                <a:latin typeface="Verdana"/>
                <a:cs typeface="Verdana"/>
              </a:rPr>
              <a:t>faciliten</a:t>
            </a:r>
            <a:r>
              <a:rPr dirty="0" sz="1000" spc="10" b="0">
                <a:latin typeface="Verdana"/>
                <a:cs typeface="Verdana"/>
              </a:rPr>
              <a:t> </a:t>
            </a:r>
            <a:r>
              <a:rPr dirty="0" sz="1000" b="0">
                <a:latin typeface="Verdana"/>
                <a:cs typeface="Verdana"/>
              </a:rPr>
              <a:t>la</a:t>
            </a:r>
            <a:r>
              <a:rPr dirty="0" sz="1000" spc="40" b="0">
                <a:latin typeface="Verdana"/>
                <a:cs typeface="Verdana"/>
              </a:rPr>
              <a:t> </a:t>
            </a:r>
            <a:r>
              <a:rPr dirty="0" sz="1000" spc="-10" b="0">
                <a:latin typeface="Verdana"/>
                <a:cs typeface="Verdana"/>
              </a:rPr>
              <a:t>compra</a:t>
            </a:r>
            <a:endParaRPr sz="1000">
              <a:latin typeface="Verdana"/>
              <a:cs typeface="Verdana"/>
            </a:endParaRPr>
          </a:p>
          <a:p>
            <a:pPr marL="184785">
              <a:lnSpc>
                <a:spcPct val="100000"/>
              </a:lnSpc>
              <a:spcBef>
                <a:spcPts val="5"/>
              </a:spcBef>
            </a:pPr>
            <a:r>
              <a:rPr dirty="0" sz="1000" spc="-40" b="0">
                <a:latin typeface="Verdana"/>
                <a:cs typeface="Verdana"/>
              </a:rPr>
              <a:t>y</a:t>
            </a:r>
            <a:r>
              <a:rPr dirty="0" sz="1000" spc="-15" b="0">
                <a:latin typeface="Verdana"/>
                <a:cs typeface="Verdana"/>
              </a:rPr>
              <a:t> </a:t>
            </a:r>
            <a:r>
              <a:rPr dirty="0" sz="1000" spc="-10" b="0">
                <a:latin typeface="Verdana"/>
                <a:cs typeface="Verdana"/>
              </a:rPr>
              <a:t>la</a:t>
            </a:r>
            <a:r>
              <a:rPr dirty="0" sz="1000" spc="-15" b="0">
                <a:latin typeface="Verdana"/>
                <a:cs typeface="Verdana"/>
              </a:rPr>
              <a:t> </a:t>
            </a:r>
            <a:r>
              <a:rPr dirty="0" sz="1000" b="0">
                <a:latin typeface="Verdana"/>
                <a:cs typeface="Verdana"/>
              </a:rPr>
              <a:t>devolución</a:t>
            </a:r>
            <a:r>
              <a:rPr dirty="0" sz="1000" spc="5" b="0">
                <a:latin typeface="Verdana"/>
                <a:cs typeface="Verdana"/>
              </a:rPr>
              <a:t> </a:t>
            </a:r>
            <a:r>
              <a:rPr dirty="0" sz="1000" b="0">
                <a:latin typeface="Verdana"/>
                <a:cs typeface="Verdana"/>
              </a:rPr>
              <a:t>de</a:t>
            </a:r>
            <a:r>
              <a:rPr dirty="0" sz="1000" spc="-15" b="0">
                <a:latin typeface="Verdana"/>
                <a:cs typeface="Verdana"/>
              </a:rPr>
              <a:t> </a:t>
            </a:r>
            <a:r>
              <a:rPr dirty="0" sz="1000" spc="-10" b="0">
                <a:latin typeface="Verdana"/>
                <a:cs typeface="Verdana"/>
              </a:rPr>
              <a:t>productos.</a:t>
            </a:r>
            <a:endParaRPr sz="1000">
              <a:latin typeface="Verdana"/>
              <a:cs typeface="Verdana"/>
            </a:endParaRPr>
          </a:p>
          <a:p>
            <a:pPr marL="184785" marR="6985" indent="-172720">
              <a:lnSpc>
                <a:spcPct val="100000"/>
              </a:lnSpc>
              <a:buSzPct val="120000"/>
              <a:buFont typeface="Arial MT"/>
              <a:buChar char="•"/>
              <a:tabLst>
                <a:tab pos="184785" algn="l"/>
                <a:tab pos="1099185" algn="l"/>
                <a:tab pos="1435735" algn="l"/>
                <a:tab pos="2167255" algn="l"/>
                <a:tab pos="2507615" algn="l"/>
                <a:tab pos="3437254" algn="l"/>
              </a:tabLst>
            </a:pPr>
            <a:r>
              <a:rPr dirty="0" sz="1000" spc="-10" b="0">
                <a:latin typeface="Verdana"/>
                <a:cs typeface="Verdana"/>
              </a:rPr>
              <a:t>Convertirse</a:t>
            </a:r>
            <a:r>
              <a:rPr dirty="0" sz="1000" b="0">
                <a:latin typeface="Verdana"/>
                <a:cs typeface="Verdana"/>
              </a:rPr>
              <a:t>	</a:t>
            </a:r>
            <a:r>
              <a:rPr dirty="0" sz="1000" spc="-25" b="0">
                <a:latin typeface="Verdana"/>
                <a:cs typeface="Verdana"/>
              </a:rPr>
              <a:t>en</a:t>
            </a:r>
            <a:r>
              <a:rPr dirty="0" sz="1000" b="0">
                <a:latin typeface="Verdana"/>
                <a:cs typeface="Verdana"/>
              </a:rPr>
              <a:t>	</a:t>
            </a:r>
            <a:r>
              <a:rPr dirty="0" sz="1000" spc="-10" b="0">
                <a:latin typeface="Verdana"/>
                <a:cs typeface="Verdana"/>
              </a:rPr>
              <a:t>espacios</a:t>
            </a:r>
            <a:r>
              <a:rPr dirty="0" sz="1000" b="0">
                <a:latin typeface="Verdana"/>
                <a:cs typeface="Verdana"/>
              </a:rPr>
              <a:t>	</a:t>
            </a:r>
            <a:r>
              <a:rPr dirty="0" sz="1000" spc="-25" b="0">
                <a:latin typeface="Verdana"/>
                <a:cs typeface="Verdana"/>
              </a:rPr>
              <a:t>de</a:t>
            </a:r>
            <a:r>
              <a:rPr dirty="0" sz="1000" b="0">
                <a:latin typeface="Verdana"/>
                <a:cs typeface="Verdana"/>
              </a:rPr>
              <a:t>	co-</a:t>
            </a:r>
            <a:r>
              <a:rPr dirty="0" sz="1000" spc="-10" b="0">
                <a:latin typeface="Verdana"/>
                <a:cs typeface="Verdana"/>
              </a:rPr>
              <a:t>creación</a:t>
            </a:r>
            <a:r>
              <a:rPr dirty="0" sz="1000" b="0">
                <a:latin typeface="Verdana"/>
                <a:cs typeface="Verdana"/>
              </a:rPr>
              <a:t>	</a:t>
            </a:r>
            <a:r>
              <a:rPr dirty="0" sz="1000" spc="-50" b="0">
                <a:latin typeface="Verdana"/>
                <a:cs typeface="Verdana"/>
              </a:rPr>
              <a:t>e </a:t>
            </a:r>
            <a:r>
              <a:rPr dirty="0" sz="1000" b="0">
                <a:latin typeface="Verdana"/>
                <a:cs typeface="Verdana"/>
              </a:rPr>
              <a:t>incubadoras</a:t>
            </a:r>
            <a:r>
              <a:rPr dirty="0" sz="1000" spc="25" b="0">
                <a:latin typeface="Verdana"/>
                <a:cs typeface="Verdana"/>
              </a:rPr>
              <a:t> </a:t>
            </a:r>
            <a:r>
              <a:rPr dirty="0" sz="1000" b="0">
                <a:latin typeface="Verdana"/>
                <a:cs typeface="Verdana"/>
              </a:rPr>
              <a:t>de nuevas</a:t>
            </a:r>
            <a:r>
              <a:rPr dirty="0" sz="1000" spc="5" b="0">
                <a:latin typeface="Verdana"/>
                <a:cs typeface="Verdana"/>
              </a:rPr>
              <a:t> </a:t>
            </a:r>
            <a:r>
              <a:rPr dirty="0" sz="1000" spc="-10" b="0">
                <a:latin typeface="Verdana"/>
                <a:cs typeface="Verdana"/>
              </a:rPr>
              <a:t>ideas.</a:t>
            </a:r>
            <a:endParaRPr sz="1000">
              <a:latin typeface="Verdana"/>
              <a:cs typeface="Verdana"/>
            </a:endParaRPr>
          </a:p>
          <a:p>
            <a:pPr algn="just" marL="12700" marR="5715">
              <a:lnSpc>
                <a:spcPct val="100000"/>
              </a:lnSpc>
              <a:spcBef>
                <a:spcPts val="1200"/>
              </a:spcBef>
            </a:pPr>
            <a:r>
              <a:rPr dirty="0" sz="1000" b="0">
                <a:latin typeface="Verdana"/>
                <a:cs typeface="Verdana"/>
              </a:rPr>
              <a:t>En</a:t>
            </a:r>
            <a:r>
              <a:rPr dirty="0" sz="1000" spc="480" b="0">
                <a:latin typeface="Verdana"/>
                <a:cs typeface="Verdana"/>
              </a:rPr>
              <a:t> </a:t>
            </a:r>
            <a:r>
              <a:rPr dirty="0" sz="1000" b="0">
                <a:latin typeface="Verdana"/>
                <a:cs typeface="Verdana"/>
              </a:rPr>
              <a:t>definitiva,</a:t>
            </a:r>
            <a:r>
              <a:rPr dirty="0" sz="1000" spc="490" b="0">
                <a:latin typeface="Verdana"/>
                <a:cs typeface="Verdana"/>
              </a:rPr>
              <a:t> </a:t>
            </a:r>
            <a:r>
              <a:rPr dirty="0" sz="1000" b="0">
                <a:latin typeface="Verdana"/>
                <a:cs typeface="Verdana"/>
              </a:rPr>
              <a:t>las</a:t>
            </a:r>
            <a:r>
              <a:rPr dirty="0" sz="1000" spc="75" b="0">
                <a:latin typeface="Verdana"/>
                <a:cs typeface="Verdana"/>
              </a:rPr>
              <a:t>  </a:t>
            </a:r>
            <a:r>
              <a:rPr dirty="0" sz="1000" b="0">
                <a:latin typeface="Verdana"/>
                <a:cs typeface="Verdana"/>
              </a:rPr>
              <a:t>tiendas</a:t>
            </a:r>
            <a:r>
              <a:rPr dirty="0" sz="1000" spc="490" b="0">
                <a:latin typeface="Verdana"/>
                <a:cs typeface="Verdana"/>
              </a:rPr>
              <a:t> </a:t>
            </a:r>
            <a:r>
              <a:rPr dirty="0" sz="1000" b="0">
                <a:latin typeface="Verdana"/>
                <a:cs typeface="Verdana"/>
              </a:rPr>
              <a:t>del</a:t>
            </a:r>
            <a:r>
              <a:rPr dirty="0" sz="1000" spc="495" b="0">
                <a:latin typeface="Verdana"/>
                <a:cs typeface="Verdana"/>
              </a:rPr>
              <a:t> </a:t>
            </a:r>
            <a:r>
              <a:rPr dirty="0" sz="1000" b="0">
                <a:latin typeface="Verdana"/>
                <a:cs typeface="Verdana"/>
              </a:rPr>
              <a:t>futuro</a:t>
            </a:r>
            <a:r>
              <a:rPr dirty="0" sz="1000" spc="495" b="0">
                <a:latin typeface="Verdana"/>
                <a:cs typeface="Verdana"/>
              </a:rPr>
              <a:t> </a:t>
            </a:r>
            <a:r>
              <a:rPr dirty="0" sz="1000" b="0">
                <a:latin typeface="Verdana"/>
                <a:cs typeface="Verdana"/>
              </a:rPr>
              <a:t>deberán</a:t>
            </a:r>
            <a:r>
              <a:rPr dirty="0" sz="1000" spc="495" b="0">
                <a:latin typeface="Verdana"/>
                <a:cs typeface="Verdana"/>
              </a:rPr>
              <a:t> </a:t>
            </a:r>
            <a:r>
              <a:rPr dirty="0" sz="1000" spc="-25" b="0">
                <a:latin typeface="Verdana"/>
                <a:cs typeface="Verdana"/>
              </a:rPr>
              <a:t>ser </a:t>
            </a:r>
            <a:r>
              <a:rPr dirty="0" sz="1000" b="0">
                <a:latin typeface="Verdana"/>
                <a:cs typeface="Verdana"/>
              </a:rPr>
              <a:t>espacios</a:t>
            </a:r>
            <a:r>
              <a:rPr dirty="0" sz="1000" spc="130" b="0">
                <a:latin typeface="Verdana"/>
                <a:cs typeface="Verdana"/>
              </a:rPr>
              <a:t>  </a:t>
            </a:r>
            <a:r>
              <a:rPr dirty="0" sz="1000" b="0">
                <a:latin typeface="Verdana"/>
                <a:cs typeface="Verdana"/>
              </a:rPr>
              <a:t>vivos</a:t>
            </a:r>
            <a:r>
              <a:rPr dirty="0" sz="1000" spc="130" b="0">
                <a:latin typeface="Verdana"/>
                <a:cs typeface="Verdana"/>
              </a:rPr>
              <a:t>  </a:t>
            </a:r>
            <a:r>
              <a:rPr dirty="0" sz="1000" b="0">
                <a:latin typeface="Verdana"/>
                <a:cs typeface="Verdana"/>
              </a:rPr>
              <a:t>y</a:t>
            </a:r>
            <a:r>
              <a:rPr dirty="0" sz="1000" spc="125" b="0">
                <a:latin typeface="Verdana"/>
                <a:cs typeface="Verdana"/>
              </a:rPr>
              <a:t>  </a:t>
            </a:r>
            <a:r>
              <a:rPr dirty="0" sz="1000" b="0">
                <a:latin typeface="Verdana"/>
                <a:cs typeface="Verdana"/>
              </a:rPr>
              <a:t>dinámicos</a:t>
            </a:r>
            <a:r>
              <a:rPr dirty="0" sz="1000" spc="135" b="0">
                <a:latin typeface="Verdana"/>
                <a:cs typeface="Verdana"/>
              </a:rPr>
              <a:t>  </a:t>
            </a:r>
            <a:r>
              <a:rPr dirty="0" sz="1000" b="0">
                <a:latin typeface="Verdana"/>
                <a:cs typeface="Verdana"/>
              </a:rPr>
              <a:t>que</a:t>
            </a:r>
            <a:r>
              <a:rPr dirty="0" sz="1000" spc="125" b="0">
                <a:latin typeface="Verdana"/>
                <a:cs typeface="Verdana"/>
              </a:rPr>
              <a:t>  </a:t>
            </a:r>
            <a:r>
              <a:rPr dirty="0" sz="1000" b="0">
                <a:latin typeface="Verdana"/>
                <a:cs typeface="Verdana"/>
              </a:rPr>
              <a:t>ofrezcan</a:t>
            </a:r>
            <a:r>
              <a:rPr dirty="0" sz="1000" spc="135" b="0">
                <a:latin typeface="Verdana"/>
                <a:cs typeface="Verdana"/>
              </a:rPr>
              <a:t>  </a:t>
            </a:r>
            <a:r>
              <a:rPr dirty="0" sz="1000" b="0">
                <a:latin typeface="Verdana"/>
                <a:cs typeface="Verdana"/>
              </a:rPr>
              <a:t>a</a:t>
            </a:r>
            <a:r>
              <a:rPr dirty="0" sz="1000" spc="125" b="0">
                <a:latin typeface="Verdana"/>
                <a:cs typeface="Verdana"/>
              </a:rPr>
              <a:t>  </a:t>
            </a:r>
            <a:r>
              <a:rPr dirty="0" sz="1000" spc="-25" b="0">
                <a:latin typeface="Verdana"/>
                <a:cs typeface="Verdana"/>
              </a:rPr>
              <a:t>los </a:t>
            </a:r>
            <a:r>
              <a:rPr dirty="0" sz="1000" b="0">
                <a:latin typeface="Verdana"/>
                <a:cs typeface="Verdana"/>
              </a:rPr>
              <a:t>consumidores</a:t>
            </a:r>
            <a:r>
              <a:rPr dirty="0" sz="1000" spc="290" b="0">
                <a:latin typeface="Verdana"/>
                <a:cs typeface="Verdana"/>
              </a:rPr>
              <a:t>   </a:t>
            </a:r>
            <a:r>
              <a:rPr dirty="0" sz="1000" b="0">
                <a:latin typeface="Verdana"/>
                <a:cs typeface="Verdana"/>
              </a:rPr>
              <a:t>una</a:t>
            </a:r>
            <a:r>
              <a:rPr dirty="0" sz="1000" spc="280" b="0">
                <a:latin typeface="Verdana"/>
                <a:cs typeface="Verdana"/>
              </a:rPr>
              <a:t>   </a:t>
            </a:r>
            <a:r>
              <a:rPr dirty="0" sz="1000" b="0">
                <a:latin typeface="Verdana"/>
                <a:cs typeface="Verdana"/>
              </a:rPr>
              <a:t>experiencia</a:t>
            </a:r>
            <a:r>
              <a:rPr dirty="0" sz="1000" spc="295" b="0">
                <a:latin typeface="Verdana"/>
                <a:cs typeface="Verdana"/>
              </a:rPr>
              <a:t>   </a:t>
            </a:r>
            <a:r>
              <a:rPr dirty="0" sz="1000" b="0">
                <a:latin typeface="Verdana"/>
                <a:cs typeface="Verdana"/>
              </a:rPr>
              <a:t>completa</a:t>
            </a:r>
            <a:r>
              <a:rPr dirty="0" sz="1000" spc="290" b="0">
                <a:latin typeface="Verdana"/>
                <a:cs typeface="Verdana"/>
              </a:rPr>
              <a:t>   </a:t>
            </a:r>
            <a:r>
              <a:rPr dirty="0" sz="1000" spc="-50" b="0">
                <a:latin typeface="Verdana"/>
                <a:cs typeface="Verdana"/>
              </a:rPr>
              <a:t>y </a:t>
            </a:r>
            <a:r>
              <a:rPr dirty="0" sz="1000" spc="-10" b="0">
                <a:latin typeface="Verdana"/>
                <a:cs typeface="Verdana"/>
              </a:rPr>
              <a:t>memorable.</a:t>
            </a:r>
            <a:endParaRPr sz="10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327" y="2791967"/>
            <a:ext cx="3576828" cy="1586483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576072" y="1281683"/>
            <a:ext cx="367665" cy="367665"/>
          </a:xfrm>
          <a:custGeom>
            <a:avLst/>
            <a:gdLst/>
            <a:ahLst/>
            <a:cxnLst/>
            <a:rect l="l" t="t" r="r" b="b"/>
            <a:pathLst>
              <a:path w="367665" h="367664">
                <a:moveTo>
                  <a:pt x="183642" y="0"/>
                </a:moveTo>
                <a:lnTo>
                  <a:pt x="134822" y="6556"/>
                </a:lnTo>
                <a:lnTo>
                  <a:pt x="90954" y="25061"/>
                </a:lnTo>
                <a:lnTo>
                  <a:pt x="53787" y="53768"/>
                </a:lnTo>
                <a:lnTo>
                  <a:pt x="25072" y="90931"/>
                </a:lnTo>
                <a:lnTo>
                  <a:pt x="6559" y="134805"/>
                </a:lnTo>
                <a:lnTo>
                  <a:pt x="0" y="183641"/>
                </a:lnTo>
                <a:lnTo>
                  <a:pt x="6559" y="232478"/>
                </a:lnTo>
                <a:lnTo>
                  <a:pt x="25072" y="276351"/>
                </a:lnTo>
                <a:lnTo>
                  <a:pt x="53787" y="313515"/>
                </a:lnTo>
                <a:lnTo>
                  <a:pt x="90954" y="342222"/>
                </a:lnTo>
                <a:lnTo>
                  <a:pt x="134822" y="360727"/>
                </a:lnTo>
                <a:lnTo>
                  <a:pt x="183642" y="367283"/>
                </a:lnTo>
                <a:lnTo>
                  <a:pt x="232461" y="360727"/>
                </a:lnTo>
                <a:lnTo>
                  <a:pt x="276329" y="342222"/>
                </a:lnTo>
                <a:lnTo>
                  <a:pt x="313496" y="313515"/>
                </a:lnTo>
                <a:lnTo>
                  <a:pt x="342211" y="276351"/>
                </a:lnTo>
                <a:lnTo>
                  <a:pt x="360724" y="232478"/>
                </a:lnTo>
                <a:lnTo>
                  <a:pt x="367284" y="183641"/>
                </a:lnTo>
                <a:lnTo>
                  <a:pt x="360724" y="134805"/>
                </a:lnTo>
                <a:lnTo>
                  <a:pt x="342211" y="90932"/>
                </a:lnTo>
                <a:lnTo>
                  <a:pt x="313496" y="53768"/>
                </a:lnTo>
                <a:lnTo>
                  <a:pt x="276329" y="25061"/>
                </a:lnTo>
                <a:lnTo>
                  <a:pt x="232461" y="6556"/>
                </a:lnTo>
                <a:lnTo>
                  <a:pt x="183642" y="0"/>
                </a:lnTo>
                <a:close/>
              </a:path>
            </a:pathLst>
          </a:custGeom>
          <a:solidFill>
            <a:srgbClr val="93AF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688644" y="1355597"/>
            <a:ext cx="3529965" cy="1186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6830">
              <a:lnSpc>
                <a:spcPts val="1825"/>
              </a:lnSpc>
              <a:tabLst>
                <a:tab pos="309880" algn="l"/>
              </a:tabLst>
            </a:pPr>
            <a:r>
              <a:rPr dirty="0" baseline="1736" sz="2400" spc="-832" b="1">
                <a:solidFill>
                  <a:srgbClr val="F9FDFF"/>
                </a:solidFill>
                <a:latin typeface="Verdana"/>
                <a:cs typeface="Verdana"/>
              </a:rPr>
              <a:t>1</a:t>
            </a:r>
            <a:r>
              <a:rPr dirty="0" baseline="1736" sz="2400" b="1">
                <a:solidFill>
                  <a:srgbClr val="F9FDFF"/>
                </a:solidFill>
                <a:latin typeface="Verdana"/>
                <a:cs typeface="Verdana"/>
              </a:rPr>
              <a:t>	</a:t>
            </a:r>
            <a:r>
              <a:rPr dirty="0" sz="1400" spc="-20" b="1">
                <a:latin typeface="Verdana"/>
                <a:cs typeface="Verdana"/>
              </a:rPr>
              <a:t>El</a:t>
            </a:r>
            <a:r>
              <a:rPr dirty="0" sz="1400" spc="-80" b="1">
                <a:latin typeface="Verdana"/>
                <a:cs typeface="Verdana"/>
              </a:rPr>
              <a:t> </a:t>
            </a:r>
            <a:r>
              <a:rPr dirty="0" sz="1400" spc="-40" b="1">
                <a:latin typeface="Verdana"/>
                <a:cs typeface="Verdana"/>
              </a:rPr>
              <a:t>retorno</a:t>
            </a:r>
            <a:r>
              <a:rPr dirty="0" sz="1400" spc="-55" b="1">
                <a:latin typeface="Verdana"/>
                <a:cs typeface="Verdana"/>
              </a:rPr>
              <a:t> </a:t>
            </a:r>
            <a:r>
              <a:rPr dirty="0" sz="1400" spc="-20" b="1">
                <a:latin typeface="Verdana"/>
                <a:cs typeface="Verdana"/>
              </a:rPr>
              <a:t>del</a:t>
            </a:r>
            <a:r>
              <a:rPr dirty="0" sz="1400" spc="-75" b="1">
                <a:latin typeface="Verdana"/>
                <a:cs typeface="Verdana"/>
              </a:rPr>
              <a:t> </a:t>
            </a:r>
            <a:r>
              <a:rPr dirty="0" sz="1400" spc="-55" b="1">
                <a:latin typeface="Verdana"/>
                <a:cs typeface="Verdana"/>
              </a:rPr>
              <a:t>retail</a:t>
            </a:r>
            <a:r>
              <a:rPr dirty="0" sz="1400" spc="-65" b="1">
                <a:latin typeface="Verdana"/>
                <a:cs typeface="Verdana"/>
              </a:rPr>
              <a:t> </a:t>
            </a:r>
            <a:r>
              <a:rPr dirty="0" sz="1400" spc="-10" b="1">
                <a:latin typeface="Verdana"/>
                <a:cs typeface="Verdana"/>
              </a:rPr>
              <a:t>físico</a:t>
            </a:r>
            <a:endParaRPr sz="1400">
              <a:latin typeface="Verdana"/>
              <a:cs typeface="Verdana"/>
            </a:endParaRPr>
          </a:p>
          <a:p>
            <a:pPr algn="just" marL="12700" marR="5080">
              <a:lnSpc>
                <a:spcPct val="100000"/>
              </a:lnSpc>
              <a:spcBef>
                <a:spcPts val="1415"/>
              </a:spcBef>
            </a:pPr>
            <a:r>
              <a:rPr dirty="0" sz="1000">
                <a:latin typeface="Verdana"/>
                <a:cs typeface="Verdana"/>
              </a:rPr>
              <a:t>El</a:t>
            </a:r>
            <a:r>
              <a:rPr dirty="0" sz="1000" spc="125">
                <a:latin typeface="Verdana"/>
                <a:cs typeface="Verdana"/>
              </a:rPr>
              <a:t>  </a:t>
            </a:r>
            <a:r>
              <a:rPr dirty="0" sz="1000">
                <a:latin typeface="Verdana"/>
                <a:cs typeface="Verdana"/>
              </a:rPr>
              <a:t>retail</a:t>
            </a:r>
            <a:r>
              <a:rPr dirty="0" sz="1000" spc="130">
                <a:latin typeface="Verdana"/>
                <a:cs typeface="Verdana"/>
              </a:rPr>
              <a:t>  </a:t>
            </a:r>
            <a:r>
              <a:rPr dirty="0" sz="1000">
                <a:latin typeface="Verdana"/>
                <a:cs typeface="Verdana"/>
              </a:rPr>
              <a:t>físico</a:t>
            </a:r>
            <a:r>
              <a:rPr dirty="0" sz="1000" spc="135">
                <a:latin typeface="Verdana"/>
                <a:cs typeface="Verdana"/>
              </a:rPr>
              <a:t>  </a:t>
            </a:r>
            <a:r>
              <a:rPr dirty="0" sz="1000">
                <a:latin typeface="Verdana"/>
                <a:cs typeface="Verdana"/>
              </a:rPr>
              <a:t>está</a:t>
            </a:r>
            <a:r>
              <a:rPr dirty="0" sz="1000" spc="135">
                <a:latin typeface="Verdana"/>
                <a:cs typeface="Verdana"/>
              </a:rPr>
              <a:t>  </a:t>
            </a:r>
            <a:r>
              <a:rPr dirty="0" sz="1000">
                <a:latin typeface="Verdana"/>
                <a:cs typeface="Verdana"/>
              </a:rPr>
              <a:t>experimentando</a:t>
            </a:r>
            <a:r>
              <a:rPr dirty="0" sz="1000" spc="135">
                <a:latin typeface="Verdana"/>
                <a:cs typeface="Verdana"/>
              </a:rPr>
              <a:t>  </a:t>
            </a:r>
            <a:r>
              <a:rPr dirty="0" sz="1000">
                <a:latin typeface="Verdana"/>
                <a:cs typeface="Verdana"/>
              </a:rPr>
              <a:t>un</a:t>
            </a:r>
            <a:r>
              <a:rPr dirty="0" sz="1000" spc="130">
                <a:latin typeface="Verdana"/>
                <a:cs typeface="Verdana"/>
              </a:rPr>
              <a:t>  </a:t>
            </a:r>
            <a:r>
              <a:rPr dirty="0" sz="1000" spc="-10">
                <a:latin typeface="Verdana"/>
                <a:cs typeface="Verdana"/>
              </a:rPr>
              <a:t>retorno, </a:t>
            </a:r>
            <a:r>
              <a:rPr dirty="0" sz="1000">
                <a:latin typeface="Verdana"/>
                <a:cs typeface="Verdana"/>
              </a:rPr>
              <a:t>impulsado</a:t>
            </a:r>
            <a:r>
              <a:rPr dirty="0" sz="1000" spc="49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por</a:t>
            </a:r>
            <a:r>
              <a:rPr dirty="0" sz="1000" spc="484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el</a:t>
            </a:r>
            <a:r>
              <a:rPr dirty="0" sz="1000" spc="484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deseo</a:t>
            </a:r>
            <a:r>
              <a:rPr dirty="0" sz="1000" spc="48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de</a:t>
            </a:r>
            <a:r>
              <a:rPr dirty="0" sz="1000" spc="47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los</a:t>
            </a:r>
            <a:r>
              <a:rPr dirty="0" sz="1000" spc="49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consumidores</a:t>
            </a:r>
            <a:r>
              <a:rPr dirty="0" sz="1000" spc="484">
                <a:latin typeface="Verdana"/>
                <a:cs typeface="Verdana"/>
              </a:rPr>
              <a:t> </a:t>
            </a:r>
            <a:r>
              <a:rPr dirty="0" sz="1000" spc="-25">
                <a:latin typeface="Verdana"/>
                <a:cs typeface="Verdana"/>
              </a:rPr>
              <a:t>de </a:t>
            </a:r>
            <a:r>
              <a:rPr dirty="0" sz="1000">
                <a:latin typeface="Verdana"/>
                <a:cs typeface="Verdana"/>
              </a:rPr>
              <a:t>experiencias</a:t>
            </a:r>
            <a:r>
              <a:rPr dirty="0" sz="1000" spc="39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sensoriales</a:t>
            </a:r>
            <a:r>
              <a:rPr dirty="0" sz="1000" spc="40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y</a:t>
            </a:r>
            <a:r>
              <a:rPr dirty="0" sz="1000" spc="38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personalizadas.</a:t>
            </a:r>
            <a:r>
              <a:rPr dirty="0" sz="1000" spc="39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En</a:t>
            </a:r>
            <a:r>
              <a:rPr dirty="0" sz="1000" spc="385">
                <a:latin typeface="Verdana"/>
                <a:cs typeface="Verdana"/>
              </a:rPr>
              <a:t> </a:t>
            </a:r>
            <a:r>
              <a:rPr dirty="0" sz="1000" spc="-20">
                <a:latin typeface="Verdana"/>
                <a:cs typeface="Verdana"/>
              </a:rPr>
              <a:t>este </a:t>
            </a:r>
            <a:r>
              <a:rPr dirty="0" sz="1000">
                <a:latin typeface="Verdana"/>
                <a:cs typeface="Verdana"/>
              </a:rPr>
              <a:t>contexto,</a:t>
            </a:r>
            <a:r>
              <a:rPr dirty="0" sz="1000" spc="95">
                <a:latin typeface="Verdana"/>
                <a:cs typeface="Verdana"/>
              </a:rPr>
              <a:t>  </a:t>
            </a:r>
            <a:r>
              <a:rPr dirty="0" sz="1000">
                <a:latin typeface="Verdana"/>
                <a:cs typeface="Verdana"/>
              </a:rPr>
              <a:t>el</a:t>
            </a:r>
            <a:r>
              <a:rPr dirty="0" sz="1000" spc="85">
                <a:latin typeface="Verdana"/>
                <a:cs typeface="Verdana"/>
              </a:rPr>
              <a:t>  </a:t>
            </a:r>
            <a:r>
              <a:rPr dirty="0" sz="1000">
                <a:latin typeface="Verdana"/>
                <a:cs typeface="Verdana"/>
              </a:rPr>
              <a:t>asombro</a:t>
            </a:r>
            <a:r>
              <a:rPr dirty="0" sz="1000" spc="100">
                <a:latin typeface="Verdana"/>
                <a:cs typeface="Verdana"/>
              </a:rPr>
              <a:t>  </a:t>
            </a:r>
            <a:r>
              <a:rPr dirty="0" sz="1000">
                <a:latin typeface="Verdana"/>
                <a:cs typeface="Verdana"/>
              </a:rPr>
              <a:t>es</a:t>
            </a:r>
            <a:r>
              <a:rPr dirty="0" sz="1000" spc="100">
                <a:latin typeface="Verdana"/>
                <a:cs typeface="Verdana"/>
              </a:rPr>
              <a:t>  </a:t>
            </a:r>
            <a:r>
              <a:rPr dirty="0" sz="1000">
                <a:latin typeface="Verdana"/>
                <a:cs typeface="Verdana"/>
              </a:rPr>
              <a:t>uno</a:t>
            </a:r>
            <a:r>
              <a:rPr dirty="0" sz="1000" spc="90">
                <a:latin typeface="Verdana"/>
                <a:cs typeface="Verdana"/>
              </a:rPr>
              <a:t>  </a:t>
            </a:r>
            <a:r>
              <a:rPr dirty="0" sz="1000">
                <a:latin typeface="Verdana"/>
                <a:cs typeface="Verdana"/>
              </a:rPr>
              <a:t>de</a:t>
            </a:r>
            <a:r>
              <a:rPr dirty="0" sz="1000" spc="95">
                <a:latin typeface="Verdana"/>
                <a:cs typeface="Verdana"/>
              </a:rPr>
              <a:t>  </a:t>
            </a:r>
            <a:r>
              <a:rPr dirty="0" sz="1000">
                <a:latin typeface="Verdana"/>
                <a:cs typeface="Verdana"/>
              </a:rPr>
              <a:t>los</a:t>
            </a:r>
            <a:r>
              <a:rPr dirty="0" sz="1000" spc="95">
                <a:latin typeface="Verdana"/>
                <a:cs typeface="Verdana"/>
              </a:rPr>
              <a:t>  </a:t>
            </a:r>
            <a:r>
              <a:rPr dirty="0" sz="1000" spc="-10">
                <a:latin typeface="Verdana"/>
                <a:cs typeface="Verdana"/>
              </a:rPr>
              <a:t>principales </a:t>
            </a:r>
            <a:r>
              <a:rPr dirty="0" sz="1000">
                <a:latin typeface="Verdana"/>
                <a:cs typeface="Verdana"/>
              </a:rPr>
              <a:t>sentimientos</a:t>
            </a:r>
            <a:r>
              <a:rPr dirty="0" sz="1000" spc="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de</a:t>
            </a:r>
            <a:r>
              <a:rPr dirty="0" sz="1000" spc="1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los</a:t>
            </a:r>
            <a:r>
              <a:rPr dirty="0" sz="1000" spc="2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consumidores</a:t>
            </a:r>
            <a:r>
              <a:rPr dirty="0" sz="1000" spc="4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en </a:t>
            </a:r>
            <a:r>
              <a:rPr dirty="0" sz="1000" spc="-20">
                <a:latin typeface="Verdana"/>
                <a:cs typeface="Verdana"/>
              </a:rPr>
              <a:t>2024.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065682" y="4846041"/>
            <a:ext cx="7012940" cy="15049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800">
                <a:latin typeface="Verdana"/>
                <a:cs typeface="Verdana"/>
              </a:rPr>
              <a:t>WGSN</a:t>
            </a:r>
            <a:r>
              <a:rPr dirty="0" sz="800" spc="5">
                <a:latin typeface="Verdana"/>
                <a:cs typeface="Verdana"/>
              </a:rPr>
              <a:t> </a:t>
            </a:r>
            <a:r>
              <a:rPr dirty="0" sz="800" spc="-35">
                <a:latin typeface="Verdana"/>
                <a:cs typeface="Verdana"/>
              </a:rPr>
              <a:t>INSIDER(Ed.).</a:t>
            </a:r>
            <a:r>
              <a:rPr dirty="0" sz="800" spc="10">
                <a:latin typeface="Verdana"/>
                <a:cs typeface="Verdana"/>
              </a:rPr>
              <a:t> </a:t>
            </a:r>
            <a:r>
              <a:rPr dirty="0" sz="800" spc="-70">
                <a:latin typeface="Verdana"/>
                <a:cs typeface="Verdana"/>
              </a:rPr>
              <a:t>(2023).</a:t>
            </a:r>
            <a:r>
              <a:rPr dirty="0" sz="800" spc="65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América</a:t>
            </a:r>
            <a:r>
              <a:rPr dirty="0" sz="800" spc="10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Latina</a:t>
            </a:r>
            <a:r>
              <a:rPr dirty="0" sz="800" spc="-25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Oportunidades</a:t>
            </a:r>
            <a:r>
              <a:rPr dirty="0" sz="800" spc="-15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para</a:t>
            </a:r>
            <a:r>
              <a:rPr dirty="0" sz="800" spc="-10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la</a:t>
            </a:r>
            <a:r>
              <a:rPr dirty="0" sz="800" spc="15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industria</a:t>
            </a:r>
            <a:r>
              <a:rPr dirty="0" sz="800" spc="-25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de</a:t>
            </a:r>
            <a:r>
              <a:rPr dirty="0" sz="800" spc="15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la</a:t>
            </a:r>
            <a:r>
              <a:rPr dirty="0" sz="800" spc="10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moda</a:t>
            </a:r>
            <a:r>
              <a:rPr dirty="0" sz="800" spc="10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2024Recuperado</a:t>
            </a:r>
            <a:r>
              <a:rPr dirty="0" sz="800" spc="20">
                <a:latin typeface="Verdana"/>
                <a:cs typeface="Verdana"/>
              </a:rPr>
              <a:t> </a:t>
            </a:r>
            <a:r>
              <a:rPr dirty="0" sz="800" spc="-50">
                <a:latin typeface="Verdana"/>
                <a:cs typeface="Verdana"/>
              </a:rPr>
              <a:t>de:</a:t>
            </a:r>
            <a:r>
              <a:rPr dirty="0" sz="800" spc="30">
                <a:latin typeface="Verdana"/>
                <a:cs typeface="Verdana"/>
              </a:rPr>
              <a:t> </a:t>
            </a:r>
            <a:r>
              <a:rPr dirty="0" u="sng" sz="800" spc="-10">
                <a:uFill>
                  <a:solidFill>
                    <a:srgbClr val="000000"/>
                  </a:solidFill>
                </a:uFill>
                <a:latin typeface="Verdana"/>
                <a:cs typeface="Verdana"/>
                <a:hlinkClick r:id="rId3"/>
              </a:rPr>
              <a:t>https://www.wgsn.com/es</a:t>
            </a:r>
            <a:endParaRPr sz="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24001" y="2146807"/>
            <a:ext cx="3186430" cy="1854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10">
                <a:latin typeface="Verdana"/>
                <a:cs typeface="Verdana"/>
              </a:rPr>
              <a:t>El</a:t>
            </a:r>
            <a:r>
              <a:rPr dirty="0" sz="1000" spc="-80">
                <a:latin typeface="Verdana"/>
                <a:cs typeface="Verdana"/>
              </a:rPr>
              <a:t> </a:t>
            </a:r>
            <a:r>
              <a:rPr dirty="0" sz="1000" spc="5">
                <a:latin typeface="Verdana"/>
                <a:cs typeface="Verdana"/>
              </a:rPr>
              <a:t>caso</a:t>
            </a:r>
            <a:r>
              <a:rPr dirty="0" sz="1000" spc="-60">
                <a:latin typeface="Verdana"/>
                <a:cs typeface="Verdana"/>
              </a:rPr>
              <a:t> </a:t>
            </a:r>
            <a:r>
              <a:rPr dirty="0" sz="1000" spc="15">
                <a:latin typeface="Verdana"/>
                <a:cs typeface="Verdana"/>
              </a:rPr>
              <a:t>del</a:t>
            </a:r>
            <a:r>
              <a:rPr dirty="0" sz="1000" spc="-65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festival</a:t>
            </a:r>
            <a:r>
              <a:rPr dirty="0" sz="1000" spc="-75">
                <a:latin typeface="Verdana"/>
                <a:cs typeface="Verdana"/>
              </a:rPr>
              <a:t> </a:t>
            </a:r>
            <a:r>
              <a:rPr dirty="0" sz="1000" spc="-35">
                <a:latin typeface="Verdana"/>
                <a:cs typeface="Verdana"/>
              </a:rPr>
              <a:t>Turá,</a:t>
            </a:r>
            <a:r>
              <a:rPr dirty="0" sz="1000" spc="-60">
                <a:latin typeface="Verdana"/>
                <a:cs typeface="Verdana"/>
              </a:rPr>
              <a:t> </a:t>
            </a:r>
            <a:r>
              <a:rPr dirty="0" sz="1000" spc="10">
                <a:latin typeface="Verdana"/>
                <a:cs typeface="Verdana"/>
              </a:rPr>
              <a:t>presentado</a:t>
            </a:r>
            <a:r>
              <a:rPr dirty="0" sz="1000" spc="-60">
                <a:latin typeface="Verdana"/>
                <a:cs typeface="Verdana"/>
              </a:rPr>
              <a:t> </a:t>
            </a:r>
            <a:r>
              <a:rPr dirty="0" sz="1000" spc="15">
                <a:latin typeface="Verdana"/>
                <a:cs typeface="Verdana"/>
              </a:rPr>
              <a:t>por</a:t>
            </a:r>
            <a:r>
              <a:rPr dirty="0" sz="1000" spc="-65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la</a:t>
            </a:r>
            <a:r>
              <a:rPr dirty="0" sz="1000" spc="-60">
                <a:latin typeface="Verdana"/>
                <a:cs typeface="Verdana"/>
              </a:rPr>
              <a:t> </a:t>
            </a:r>
            <a:r>
              <a:rPr dirty="0" sz="1000" spc="20">
                <a:latin typeface="Verdana"/>
                <a:cs typeface="Verdana"/>
              </a:rPr>
              <a:t>marca</a:t>
            </a:r>
            <a:r>
              <a:rPr dirty="0" sz="1000" spc="-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brasileña</a:t>
            </a:r>
            <a:r>
              <a:rPr dirty="0" sz="1000" spc="32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Hering,</a:t>
            </a:r>
            <a:r>
              <a:rPr dirty="0" sz="1000" spc="320">
                <a:latin typeface="Verdana"/>
                <a:cs typeface="Verdana"/>
              </a:rPr>
              <a:t> </a:t>
            </a:r>
            <a:r>
              <a:rPr dirty="0" sz="1000" spc="10">
                <a:latin typeface="Verdana"/>
                <a:cs typeface="Verdana"/>
              </a:rPr>
              <a:t>fue</a:t>
            </a:r>
            <a:r>
              <a:rPr dirty="0" sz="1000" spc="340">
                <a:latin typeface="Verdana"/>
                <a:cs typeface="Verdana"/>
              </a:rPr>
              <a:t> </a:t>
            </a:r>
            <a:r>
              <a:rPr dirty="0" sz="1000" spc="20">
                <a:latin typeface="Verdana"/>
                <a:cs typeface="Verdana"/>
              </a:rPr>
              <a:t>una</a:t>
            </a:r>
            <a:r>
              <a:rPr dirty="0" sz="1000" spc="320">
                <a:latin typeface="Verdana"/>
                <a:cs typeface="Verdana"/>
              </a:rPr>
              <a:t> </a:t>
            </a:r>
            <a:r>
              <a:rPr dirty="0" sz="1000" spc="25">
                <a:latin typeface="Verdana"/>
                <a:cs typeface="Verdana"/>
              </a:rPr>
              <a:t>combinación</a:t>
            </a:r>
            <a:r>
              <a:rPr dirty="0" sz="1000" spc="345">
                <a:latin typeface="Verdana"/>
                <a:cs typeface="Verdana"/>
              </a:rPr>
              <a:t> </a:t>
            </a:r>
            <a:r>
              <a:rPr dirty="0" sz="1000" spc="30">
                <a:latin typeface="Verdana"/>
                <a:cs typeface="Verdana"/>
              </a:rPr>
              <a:t>de</a:t>
            </a:r>
            <a:r>
              <a:rPr dirty="0" sz="1000" spc="330">
                <a:latin typeface="Verdana"/>
                <a:cs typeface="Verdana"/>
              </a:rPr>
              <a:t> </a:t>
            </a:r>
            <a:r>
              <a:rPr dirty="0" sz="1000" spc="5">
                <a:latin typeface="Verdana"/>
                <a:cs typeface="Verdana"/>
              </a:rPr>
              <a:t>la </a:t>
            </a:r>
            <a:r>
              <a:rPr dirty="0" sz="1000" spc="20">
                <a:latin typeface="Verdana"/>
                <a:cs typeface="Verdana"/>
              </a:rPr>
              <a:t>búsqueda</a:t>
            </a:r>
            <a:r>
              <a:rPr dirty="0" sz="1000" spc="480">
                <a:latin typeface="Verdana"/>
                <a:cs typeface="Verdana"/>
              </a:rPr>
              <a:t> </a:t>
            </a:r>
            <a:r>
              <a:rPr dirty="0" sz="1000" spc="20">
                <a:latin typeface="Verdana"/>
                <a:cs typeface="Verdana"/>
              </a:rPr>
              <a:t>del</a:t>
            </a:r>
            <a:r>
              <a:rPr dirty="0" sz="1000" spc="470">
                <a:latin typeface="Verdana"/>
                <a:cs typeface="Verdana"/>
              </a:rPr>
              <a:t> </a:t>
            </a:r>
            <a:r>
              <a:rPr dirty="0" sz="1000" spc="25">
                <a:latin typeface="Verdana"/>
                <a:cs typeface="Verdana"/>
              </a:rPr>
              <a:t>público</a:t>
            </a:r>
            <a:r>
              <a:rPr dirty="0" sz="1000" spc="480">
                <a:latin typeface="Verdana"/>
                <a:cs typeface="Verdana"/>
              </a:rPr>
              <a:t> </a:t>
            </a:r>
            <a:r>
              <a:rPr dirty="0" sz="1000" spc="15">
                <a:latin typeface="Verdana"/>
                <a:cs typeface="Verdana"/>
              </a:rPr>
              <a:t>por</a:t>
            </a:r>
            <a:r>
              <a:rPr dirty="0" sz="1000" spc="47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el</a:t>
            </a:r>
            <a:r>
              <a:rPr dirty="0" sz="1000" spc="470">
                <a:latin typeface="Verdana"/>
                <a:cs typeface="Verdana"/>
              </a:rPr>
              <a:t> </a:t>
            </a:r>
            <a:r>
              <a:rPr dirty="0" sz="1000" spc="10">
                <a:latin typeface="Verdana"/>
                <a:cs typeface="Verdana"/>
              </a:rPr>
              <a:t>retorno</a:t>
            </a:r>
            <a:r>
              <a:rPr dirty="0" sz="1000" spc="465">
                <a:latin typeface="Verdana"/>
                <a:cs typeface="Verdana"/>
              </a:rPr>
              <a:t> </a:t>
            </a:r>
            <a:r>
              <a:rPr dirty="0" sz="1000" spc="30">
                <a:latin typeface="Verdana"/>
                <a:cs typeface="Verdana"/>
              </a:rPr>
              <a:t>de</a:t>
            </a:r>
            <a:r>
              <a:rPr dirty="0" sz="1000" spc="475">
                <a:latin typeface="Verdana"/>
                <a:cs typeface="Verdana"/>
              </a:rPr>
              <a:t> </a:t>
            </a:r>
            <a:r>
              <a:rPr dirty="0" sz="1000" spc="5">
                <a:latin typeface="Verdana"/>
                <a:cs typeface="Verdana"/>
              </a:rPr>
              <a:t>la </a:t>
            </a:r>
            <a:r>
              <a:rPr dirty="0" sz="1000">
                <a:latin typeface="Verdana"/>
                <a:cs typeface="Verdana"/>
              </a:rPr>
              <a:t>tactilidad,</a:t>
            </a:r>
            <a:r>
              <a:rPr dirty="0" sz="1000" spc="60">
                <a:latin typeface="Verdana"/>
                <a:cs typeface="Verdana"/>
              </a:rPr>
              <a:t> </a:t>
            </a:r>
            <a:r>
              <a:rPr dirty="0" sz="1000" spc="30">
                <a:latin typeface="Verdana"/>
                <a:cs typeface="Verdana"/>
              </a:rPr>
              <a:t>de</a:t>
            </a:r>
            <a:r>
              <a:rPr dirty="0" sz="1000" spc="45">
                <a:latin typeface="Verdana"/>
                <a:cs typeface="Verdana"/>
              </a:rPr>
              <a:t> </a:t>
            </a:r>
            <a:r>
              <a:rPr dirty="0" sz="1000" spc="20">
                <a:latin typeface="Verdana"/>
                <a:cs typeface="Verdana"/>
              </a:rPr>
              <a:t>poder</a:t>
            </a:r>
            <a:r>
              <a:rPr dirty="0" sz="1000" spc="60">
                <a:latin typeface="Verdana"/>
                <a:cs typeface="Verdana"/>
              </a:rPr>
              <a:t> </a:t>
            </a:r>
            <a:r>
              <a:rPr dirty="0" sz="1000" spc="5">
                <a:latin typeface="Verdana"/>
                <a:cs typeface="Verdana"/>
              </a:rPr>
              <a:t>interactuar</a:t>
            </a:r>
            <a:r>
              <a:rPr dirty="0" sz="1000" spc="60">
                <a:latin typeface="Verdana"/>
                <a:cs typeface="Verdana"/>
              </a:rPr>
              <a:t> </a:t>
            </a:r>
            <a:r>
              <a:rPr dirty="0" sz="1000" spc="10">
                <a:latin typeface="Verdana"/>
                <a:cs typeface="Verdana"/>
              </a:rPr>
              <a:t>físicamente</a:t>
            </a:r>
            <a:r>
              <a:rPr dirty="0" sz="1000" spc="65">
                <a:latin typeface="Verdana"/>
                <a:cs typeface="Verdana"/>
              </a:rPr>
              <a:t> </a:t>
            </a:r>
            <a:r>
              <a:rPr dirty="0" sz="1000" spc="30">
                <a:latin typeface="Verdana"/>
                <a:cs typeface="Verdana"/>
              </a:rPr>
              <a:t>con</a:t>
            </a:r>
            <a:r>
              <a:rPr dirty="0" sz="1000" spc="20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la</a:t>
            </a:r>
            <a:r>
              <a:rPr dirty="0" sz="1000" spc="190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marca,</a:t>
            </a:r>
            <a:r>
              <a:rPr dirty="0" sz="1000" spc="190">
                <a:latin typeface="Verdana"/>
                <a:cs typeface="Verdana"/>
              </a:rPr>
              <a:t> </a:t>
            </a:r>
            <a:r>
              <a:rPr dirty="0" sz="1000" spc="15">
                <a:latin typeface="Verdana"/>
                <a:cs typeface="Verdana"/>
              </a:rPr>
              <a:t>incluidos</a:t>
            </a:r>
            <a:r>
              <a:rPr dirty="0" sz="1000" spc="18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los</a:t>
            </a:r>
            <a:r>
              <a:rPr dirty="0" sz="1000" spc="180">
                <a:latin typeface="Verdana"/>
                <a:cs typeface="Verdana"/>
              </a:rPr>
              <a:t> </a:t>
            </a:r>
            <a:r>
              <a:rPr dirty="0" sz="1000" spc="5">
                <a:latin typeface="Verdana"/>
                <a:cs typeface="Verdana"/>
              </a:rPr>
              <a:t>stands</a:t>
            </a:r>
            <a:r>
              <a:rPr dirty="0" sz="1000" spc="19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expuestos</a:t>
            </a:r>
            <a:r>
              <a:rPr dirty="0" sz="1000" spc="195">
                <a:latin typeface="Verdana"/>
                <a:cs typeface="Verdana"/>
              </a:rPr>
              <a:t> </a:t>
            </a:r>
            <a:r>
              <a:rPr dirty="0" sz="1000" spc="20">
                <a:latin typeface="Verdana"/>
                <a:cs typeface="Verdana"/>
              </a:rPr>
              <a:t>en</a:t>
            </a:r>
            <a:r>
              <a:rPr dirty="0" sz="1000" spc="20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el </a:t>
            </a:r>
            <a:r>
              <a:rPr dirty="0" sz="1000" spc="-10">
                <a:latin typeface="Verdana"/>
                <a:cs typeface="Verdana"/>
              </a:rPr>
              <a:t>área</a:t>
            </a:r>
            <a:r>
              <a:rPr dirty="0" sz="1000" spc="22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exterior</a:t>
            </a:r>
            <a:r>
              <a:rPr dirty="0" sz="1000" spc="245">
                <a:latin typeface="Verdana"/>
                <a:cs typeface="Verdana"/>
              </a:rPr>
              <a:t> </a:t>
            </a:r>
            <a:r>
              <a:rPr dirty="0" sz="1000" spc="15">
                <a:latin typeface="Verdana"/>
                <a:cs typeface="Verdana"/>
              </a:rPr>
              <a:t>del</a:t>
            </a:r>
            <a:r>
              <a:rPr dirty="0" sz="1000" spc="229">
                <a:latin typeface="Verdana"/>
                <a:cs typeface="Verdana"/>
              </a:rPr>
              <a:t> </a:t>
            </a:r>
            <a:r>
              <a:rPr dirty="0" sz="1000" spc="-15">
                <a:latin typeface="Verdana"/>
                <a:cs typeface="Verdana"/>
              </a:rPr>
              <a:t>Ibirapuera.</a:t>
            </a:r>
            <a:r>
              <a:rPr dirty="0" sz="1000" spc="23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Auditorio,</a:t>
            </a:r>
            <a:r>
              <a:rPr dirty="0" sz="1000" spc="235">
                <a:latin typeface="Verdana"/>
                <a:cs typeface="Verdana"/>
              </a:rPr>
              <a:t> </a:t>
            </a:r>
            <a:r>
              <a:rPr dirty="0" sz="1000" spc="20">
                <a:latin typeface="Verdana"/>
                <a:cs typeface="Verdana"/>
              </a:rPr>
              <a:t>en</a:t>
            </a:r>
            <a:r>
              <a:rPr dirty="0" sz="1000" spc="235">
                <a:latin typeface="Verdana"/>
                <a:cs typeface="Verdana"/>
              </a:rPr>
              <a:t> </a:t>
            </a:r>
            <a:r>
              <a:rPr dirty="0" sz="1000" spc="-15">
                <a:latin typeface="Verdana"/>
                <a:cs typeface="Verdana"/>
              </a:rPr>
              <a:t>São</a:t>
            </a:r>
            <a:r>
              <a:rPr dirty="0" sz="1000">
                <a:latin typeface="Verdana"/>
                <a:cs typeface="Verdana"/>
              </a:rPr>
              <a:t> Paulo.</a:t>
            </a:r>
            <a:r>
              <a:rPr dirty="0" sz="1000" spc="459">
                <a:latin typeface="Verdana"/>
                <a:cs typeface="Verdana"/>
              </a:rPr>
              <a:t> </a:t>
            </a:r>
            <a:r>
              <a:rPr dirty="0" sz="1000" spc="10">
                <a:latin typeface="Verdana"/>
                <a:cs typeface="Verdana"/>
              </a:rPr>
              <a:t>El</a:t>
            </a:r>
            <a:r>
              <a:rPr dirty="0" sz="1000" spc="459">
                <a:latin typeface="Verdana"/>
                <a:cs typeface="Verdana"/>
              </a:rPr>
              <a:t> </a:t>
            </a:r>
            <a:r>
              <a:rPr dirty="0" sz="1000" spc="10">
                <a:latin typeface="Verdana"/>
                <a:cs typeface="Verdana"/>
              </a:rPr>
              <a:t>espacio</a:t>
            </a:r>
            <a:r>
              <a:rPr dirty="0" sz="1000" spc="459">
                <a:latin typeface="Verdana"/>
                <a:cs typeface="Verdana"/>
              </a:rPr>
              <a:t> </a:t>
            </a:r>
            <a:r>
              <a:rPr dirty="0" sz="1000" spc="10">
                <a:latin typeface="Verdana"/>
                <a:cs typeface="Verdana"/>
              </a:rPr>
              <a:t>abierto</a:t>
            </a:r>
            <a:r>
              <a:rPr dirty="0" sz="1000" spc="46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al</a:t>
            </a:r>
            <a:r>
              <a:rPr dirty="0" sz="1000" spc="459">
                <a:latin typeface="Verdana"/>
                <a:cs typeface="Verdana"/>
              </a:rPr>
              <a:t> </a:t>
            </a:r>
            <a:r>
              <a:rPr dirty="0" sz="1000" spc="25">
                <a:latin typeface="Verdana"/>
                <a:cs typeface="Verdana"/>
              </a:rPr>
              <a:t>público</a:t>
            </a:r>
            <a:r>
              <a:rPr dirty="0" sz="1000" spc="470">
                <a:latin typeface="Verdana"/>
                <a:cs typeface="Verdana"/>
              </a:rPr>
              <a:t> </a:t>
            </a:r>
            <a:r>
              <a:rPr dirty="0" sz="1000" spc="15">
                <a:latin typeface="Verdana"/>
                <a:cs typeface="Verdana"/>
              </a:rPr>
              <a:t>incluyó</a:t>
            </a:r>
            <a:r>
              <a:rPr dirty="0" sz="1000" spc="10">
                <a:latin typeface="Verdana"/>
                <a:cs typeface="Verdana"/>
              </a:rPr>
              <a:t> </a:t>
            </a:r>
            <a:r>
              <a:rPr dirty="0" sz="1000" spc="15">
                <a:latin typeface="Verdana"/>
                <a:cs typeface="Verdana"/>
              </a:rPr>
              <a:t>dinámicas</a:t>
            </a:r>
            <a:r>
              <a:rPr dirty="0" sz="1000" spc="-65">
                <a:latin typeface="Verdana"/>
                <a:cs typeface="Verdana"/>
              </a:rPr>
              <a:t> </a:t>
            </a:r>
            <a:r>
              <a:rPr dirty="0" sz="1000" spc="30">
                <a:latin typeface="Verdana"/>
                <a:cs typeface="Verdana"/>
              </a:rPr>
              <a:t>con</a:t>
            </a:r>
            <a:r>
              <a:rPr dirty="0" sz="1000" spc="-75">
                <a:latin typeface="Verdana"/>
                <a:cs typeface="Verdana"/>
              </a:rPr>
              <a:t> </a:t>
            </a:r>
            <a:r>
              <a:rPr dirty="0" sz="1000" spc="15">
                <a:latin typeface="Verdana"/>
                <a:cs typeface="Verdana"/>
              </a:rPr>
              <a:t>obsequios</a:t>
            </a:r>
            <a:r>
              <a:rPr dirty="0" sz="1000" spc="-80">
                <a:latin typeface="Verdana"/>
                <a:cs typeface="Verdana"/>
              </a:rPr>
              <a:t> </a:t>
            </a:r>
            <a:r>
              <a:rPr dirty="0" sz="1000" spc="5">
                <a:latin typeface="Verdana"/>
                <a:cs typeface="Verdana"/>
              </a:rPr>
              <a:t>especiales</a:t>
            </a:r>
            <a:r>
              <a:rPr dirty="0" sz="1000" spc="-70">
                <a:latin typeface="Verdana"/>
                <a:cs typeface="Verdana"/>
              </a:rPr>
              <a:t> </a:t>
            </a:r>
            <a:r>
              <a:rPr dirty="0" sz="1000" spc="-40">
                <a:latin typeface="Verdana"/>
                <a:cs typeface="Verdana"/>
              </a:rPr>
              <a:t>y</a:t>
            </a:r>
            <a:r>
              <a:rPr dirty="0" sz="1000" spc="-85">
                <a:latin typeface="Verdana"/>
                <a:cs typeface="Verdana"/>
              </a:rPr>
              <a:t> </a:t>
            </a:r>
            <a:r>
              <a:rPr dirty="0" sz="1000" spc="5">
                <a:latin typeface="Verdana"/>
                <a:cs typeface="Verdana"/>
              </a:rPr>
              <a:t>lugares</a:t>
            </a:r>
            <a:r>
              <a:rPr dirty="0" sz="1000" spc="-65">
                <a:latin typeface="Verdana"/>
                <a:cs typeface="Verdana"/>
              </a:rPr>
              <a:t> </a:t>
            </a:r>
            <a:r>
              <a:rPr dirty="0" sz="1000" spc="30">
                <a:latin typeface="Verdana"/>
                <a:cs typeface="Verdana"/>
              </a:rPr>
              <a:t>de</a:t>
            </a:r>
            <a:r>
              <a:rPr dirty="0" sz="1000" spc="1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descanso,</a:t>
            </a:r>
            <a:r>
              <a:rPr dirty="0" sz="1000" spc="660">
                <a:latin typeface="Verdana"/>
                <a:cs typeface="Verdana"/>
              </a:rPr>
              <a:t> </a:t>
            </a:r>
            <a:r>
              <a:rPr dirty="0" sz="1000" spc="35">
                <a:latin typeface="Verdana"/>
                <a:cs typeface="Verdana"/>
              </a:rPr>
              <a:t>combinando</a:t>
            </a:r>
            <a:r>
              <a:rPr dirty="0" sz="1000" spc="645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la</a:t>
            </a:r>
            <a:r>
              <a:rPr dirty="0" sz="1000" spc="665">
                <a:latin typeface="Verdana"/>
                <a:cs typeface="Verdana"/>
              </a:rPr>
              <a:t> </a:t>
            </a:r>
            <a:r>
              <a:rPr dirty="0" sz="1000" spc="15">
                <a:latin typeface="Verdana"/>
                <a:cs typeface="Verdana"/>
              </a:rPr>
              <a:t>conexión</a:t>
            </a:r>
            <a:r>
              <a:rPr dirty="0" sz="1000" spc="660">
                <a:latin typeface="Verdana"/>
                <a:cs typeface="Verdana"/>
              </a:rPr>
              <a:t> </a:t>
            </a:r>
            <a:r>
              <a:rPr dirty="0" sz="1000" spc="30">
                <a:latin typeface="Verdana"/>
                <a:cs typeface="Verdana"/>
              </a:rPr>
              <a:t>con</a:t>
            </a:r>
            <a:r>
              <a:rPr dirty="0" sz="1000" spc="665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la música,</a:t>
            </a:r>
            <a:r>
              <a:rPr dirty="0" sz="1000" spc="165">
                <a:latin typeface="Verdana"/>
                <a:cs typeface="Verdana"/>
              </a:rPr>
              <a:t> </a:t>
            </a:r>
            <a:r>
              <a:rPr dirty="0" sz="1000" spc="15">
                <a:latin typeface="Verdana"/>
                <a:cs typeface="Verdana"/>
              </a:rPr>
              <a:t>acercándose</a:t>
            </a:r>
            <a:r>
              <a:rPr dirty="0" sz="1000" spc="160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a</a:t>
            </a:r>
            <a:r>
              <a:rPr dirty="0" sz="1000" spc="165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la</a:t>
            </a:r>
            <a:r>
              <a:rPr dirty="0" sz="1000" spc="175">
                <a:latin typeface="Verdana"/>
                <a:cs typeface="Verdana"/>
              </a:rPr>
              <a:t> </a:t>
            </a:r>
            <a:r>
              <a:rPr dirty="0" sz="1000" spc="15">
                <a:latin typeface="Verdana"/>
                <a:cs typeface="Verdana"/>
              </a:rPr>
              <a:t>marca</a:t>
            </a:r>
            <a:r>
              <a:rPr dirty="0" sz="1000" spc="180">
                <a:latin typeface="Verdana"/>
                <a:cs typeface="Verdana"/>
              </a:rPr>
              <a:t> </a:t>
            </a:r>
            <a:r>
              <a:rPr dirty="0" sz="1000" spc="-40">
                <a:latin typeface="Verdana"/>
                <a:cs typeface="Verdana"/>
              </a:rPr>
              <a:t>y</a:t>
            </a:r>
            <a:r>
              <a:rPr dirty="0" sz="1000" spc="170">
                <a:latin typeface="Verdana"/>
                <a:cs typeface="Verdana"/>
              </a:rPr>
              <a:t> </a:t>
            </a:r>
            <a:r>
              <a:rPr dirty="0" sz="1000" spc="20">
                <a:latin typeface="Verdana"/>
                <a:cs typeface="Verdana"/>
              </a:rPr>
              <a:t>creando</a:t>
            </a:r>
            <a:r>
              <a:rPr dirty="0" sz="1000" spc="170">
                <a:latin typeface="Verdana"/>
                <a:cs typeface="Verdana"/>
              </a:rPr>
              <a:t> </a:t>
            </a:r>
            <a:r>
              <a:rPr dirty="0" sz="1000" spc="40">
                <a:latin typeface="Verdana"/>
                <a:cs typeface="Verdana"/>
              </a:rPr>
              <a:t>un</a:t>
            </a:r>
            <a:r>
              <a:rPr dirty="0" sz="1000" spc="25">
                <a:latin typeface="Verdana"/>
                <a:cs typeface="Verdana"/>
              </a:rPr>
              <a:t> </a:t>
            </a:r>
            <a:r>
              <a:rPr dirty="0" sz="1000" spc="10">
                <a:latin typeface="Verdana"/>
                <a:cs typeface="Verdana"/>
              </a:rPr>
              <a:t>vínculo</a:t>
            </a:r>
            <a:r>
              <a:rPr dirty="0" sz="1000" spc="-60">
                <a:latin typeface="Verdana"/>
                <a:cs typeface="Verdana"/>
              </a:rPr>
              <a:t> </a:t>
            </a:r>
            <a:r>
              <a:rPr dirty="0" sz="1000" spc="10">
                <a:latin typeface="Verdana"/>
                <a:cs typeface="Verdana"/>
              </a:rPr>
              <a:t>entre</a:t>
            </a:r>
            <a:r>
              <a:rPr dirty="0" sz="1000" spc="-7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los</a:t>
            </a:r>
            <a:r>
              <a:rPr dirty="0" sz="1000" spc="-70">
                <a:latin typeface="Verdana"/>
                <a:cs typeface="Verdana"/>
              </a:rPr>
              <a:t> </a:t>
            </a:r>
            <a:r>
              <a:rPr dirty="0" sz="1000" spc="5">
                <a:latin typeface="Verdana"/>
                <a:cs typeface="Verdana"/>
              </a:rPr>
              <a:t>presentes</a:t>
            </a:r>
            <a:r>
              <a:rPr dirty="0" sz="1000" spc="-80">
                <a:latin typeface="Verdana"/>
                <a:cs typeface="Verdana"/>
              </a:rPr>
              <a:t> </a:t>
            </a:r>
            <a:r>
              <a:rPr dirty="0" sz="1000" spc="-40">
                <a:latin typeface="Verdana"/>
                <a:cs typeface="Verdana"/>
              </a:rPr>
              <a:t>y</a:t>
            </a:r>
            <a:r>
              <a:rPr dirty="0" sz="1000" spc="-70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la</a:t>
            </a:r>
            <a:r>
              <a:rPr dirty="0" sz="1000" spc="-75">
                <a:latin typeface="Verdana"/>
                <a:cs typeface="Verdana"/>
              </a:rPr>
              <a:t> </a:t>
            </a:r>
            <a:r>
              <a:rPr dirty="0" sz="1000" spc="10">
                <a:latin typeface="Verdana"/>
                <a:cs typeface="Verdana"/>
              </a:rPr>
              <a:t>pluralidad</a:t>
            </a:r>
            <a:endParaRPr sz="1000">
              <a:latin typeface="Verdana"/>
              <a:cs typeface="Verdana"/>
            </a:endParaRPr>
          </a:p>
          <a:p>
            <a:pPr algn="just" marL="12700">
              <a:lnSpc>
                <a:spcPct val="100000"/>
              </a:lnSpc>
            </a:pPr>
            <a:r>
              <a:rPr dirty="0" sz="1000">
                <a:latin typeface="Verdana"/>
                <a:cs typeface="Verdana"/>
              </a:rPr>
              <a:t>del</a:t>
            </a:r>
            <a:r>
              <a:rPr dirty="0" sz="1000" spc="-20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evento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98982" y="709117"/>
            <a:ext cx="2752090" cy="12788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0" b="1">
                <a:latin typeface="Verdana"/>
                <a:cs typeface="Verdana"/>
              </a:rPr>
              <a:t>El</a:t>
            </a:r>
            <a:r>
              <a:rPr dirty="0" sz="1600" spc="-60" b="1">
                <a:latin typeface="Verdana"/>
                <a:cs typeface="Verdana"/>
              </a:rPr>
              <a:t> </a:t>
            </a:r>
            <a:r>
              <a:rPr dirty="0" sz="1600" spc="-65" b="1">
                <a:latin typeface="Verdana"/>
                <a:cs typeface="Verdana"/>
              </a:rPr>
              <a:t>retorno</a:t>
            </a:r>
            <a:r>
              <a:rPr dirty="0" sz="1600" spc="-60" b="1">
                <a:latin typeface="Verdana"/>
                <a:cs typeface="Verdana"/>
              </a:rPr>
              <a:t> </a:t>
            </a:r>
            <a:r>
              <a:rPr dirty="0" sz="1600" spc="-45" b="1">
                <a:latin typeface="Verdana"/>
                <a:cs typeface="Verdana"/>
              </a:rPr>
              <a:t>del</a:t>
            </a:r>
            <a:r>
              <a:rPr dirty="0" sz="1600" spc="-70" b="1">
                <a:latin typeface="Verdana"/>
                <a:cs typeface="Verdana"/>
              </a:rPr>
              <a:t> </a:t>
            </a:r>
            <a:r>
              <a:rPr dirty="0" sz="1600" spc="-65" b="1">
                <a:latin typeface="Verdana"/>
                <a:cs typeface="Verdana"/>
              </a:rPr>
              <a:t>retail</a:t>
            </a:r>
            <a:r>
              <a:rPr dirty="0" sz="1600" spc="-55" b="1">
                <a:latin typeface="Verdana"/>
                <a:cs typeface="Verdana"/>
              </a:rPr>
              <a:t> </a:t>
            </a:r>
            <a:r>
              <a:rPr dirty="0" sz="1600" spc="-10" b="1">
                <a:latin typeface="Verdana"/>
                <a:cs typeface="Verdana"/>
              </a:rPr>
              <a:t>físico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925"/>
              </a:spcBef>
            </a:pPr>
            <a:r>
              <a:rPr dirty="0" sz="1600" spc="-10" b="1">
                <a:latin typeface="Verdana"/>
                <a:cs typeface="Verdana"/>
              </a:rPr>
              <a:t>Caso: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200" spc="-10" b="1">
                <a:latin typeface="Verdana"/>
                <a:cs typeface="Verdana"/>
              </a:rPr>
              <a:t>Hering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23003" y="1478280"/>
            <a:ext cx="4126992" cy="2962656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065682" y="4846041"/>
            <a:ext cx="7012940" cy="15049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800">
                <a:latin typeface="Verdana"/>
                <a:cs typeface="Verdana"/>
              </a:rPr>
              <a:t>WGSN</a:t>
            </a:r>
            <a:r>
              <a:rPr dirty="0" sz="800" spc="5">
                <a:latin typeface="Verdana"/>
                <a:cs typeface="Verdana"/>
              </a:rPr>
              <a:t> </a:t>
            </a:r>
            <a:r>
              <a:rPr dirty="0" sz="800" spc="-35">
                <a:latin typeface="Verdana"/>
                <a:cs typeface="Verdana"/>
              </a:rPr>
              <a:t>INSIDER(Ed.).</a:t>
            </a:r>
            <a:r>
              <a:rPr dirty="0" sz="800" spc="10">
                <a:latin typeface="Verdana"/>
                <a:cs typeface="Verdana"/>
              </a:rPr>
              <a:t> </a:t>
            </a:r>
            <a:r>
              <a:rPr dirty="0" sz="800" spc="-70">
                <a:latin typeface="Verdana"/>
                <a:cs typeface="Verdana"/>
              </a:rPr>
              <a:t>(2023).</a:t>
            </a:r>
            <a:r>
              <a:rPr dirty="0" sz="800" spc="65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América</a:t>
            </a:r>
            <a:r>
              <a:rPr dirty="0" sz="800" spc="10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Latina</a:t>
            </a:r>
            <a:r>
              <a:rPr dirty="0" sz="800" spc="-25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Oportunidades</a:t>
            </a:r>
            <a:r>
              <a:rPr dirty="0" sz="800" spc="-15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para</a:t>
            </a:r>
            <a:r>
              <a:rPr dirty="0" sz="800" spc="-10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la</a:t>
            </a:r>
            <a:r>
              <a:rPr dirty="0" sz="800" spc="15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industria</a:t>
            </a:r>
            <a:r>
              <a:rPr dirty="0" sz="800" spc="-25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de</a:t>
            </a:r>
            <a:r>
              <a:rPr dirty="0" sz="800" spc="15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la</a:t>
            </a:r>
            <a:r>
              <a:rPr dirty="0" sz="800" spc="10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moda</a:t>
            </a:r>
            <a:r>
              <a:rPr dirty="0" sz="800" spc="10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2024Recuperado</a:t>
            </a:r>
            <a:r>
              <a:rPr dirty="0" sz="800" spc="20">
                <a:latin typeface="Verdana"/>
                <a:cs typeface="Verdana"/>
              </a:rPr>
              <a:t> </a:t>
            </a:r>
            <a:r>
              <a:rPr dirty="0" sz="800" spc="-50">
                <a:latin typeface="Verdana"/>
                <a:cs typeface="Verdana"/>
              </a:rPr>
              <a:t>de:</a:t>
            </a:r>
            <a:r>
              <a:rPr dirty="0" sz="800" spc="30">
                <a:latin typeface="Verdana"/>
                <a:cs typeface="Verdana"/>
              </a:rPr>
              <a:t> </a:t>
            </a:r>
            <a:r>
              <a:rPr dirty="0" u="sng" sz="800" spc="-10">
                <a:uFill>
                  <a:solidFill>
                    <a:srgbClr val="000000"/>
                  </a:solidFill>
                </a:uFill>
                <a:latin typeface="Verdana"/>
                <a:cs typeface="Verdana"/>
                <a:hlinkClick r:id="rId3"/>
              </a:rPr>
              <a:t>https://www.wgsn.com/es</a:t>
            </a:r>
            <a:endParaRPr sz="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D1E8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-1" y="2950464"/>
            <a:ext cx="1394460" cy="2193290"/>
            <a:chOff x="-1" y="2950464"/>
            <a:chExt cx="1394460" cy="2193290"/>
          </a:xfrm>
        </p:grpSpPr>
        <p:sp>
          <p:nvSpPr>
            <p:cNvPr id="4" name="object 4" descr=""/>
            <p:cNvSpPr/>
            <p:nvPr/>
          </p:nvSpPr>
          <p:spPr>
            <a:xfrm>
              <a:off x="-1" y="2950464"/>
              <a:ext cx="1394460" cy="2193290"/>
            </a:xfrm>
            <a:custGeom>
              <a:avLst/>
              <a:gdLst/>
              <a:ahLst/>
              <a:cxnLst/>
              <a:rect l="l" t="t" r="r" b="b"/>
              <a:pathLst>
                <a:path w="1394460" h="2193290">
                  <a:moveTo>
                    <a:pt x="699517" y="2193035"/>
                  </a:moveTo>
                  <a:lnTo>
                    <a:pt x="699517" y="0"/>
                  </a:lnTo>
                </a:path>
                <a:path w="1394460" h="2193290">
                  <a:moveTo>
                    <a:pt x="0" y="1658112"/>
                  </a:moveTo>
                  <a:lnTo>
                    <a:pt x="1394461" y="165811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599" y="4497324"/>
              <a:ext cx="173736" cy="213360"/>
            </a:xfrm>
            <a:prstGeom prst="rect">
              <a:avLst/>
            </a:prstGeom>
          </p:spPr>
        </p:pic>
      </p:grpSp>
      <p:grpSp>
        <p:nvGrpSpPr>
          <p:cNvPr id="6" name="object 6" descr=""/>
          <p:cNvGrpSpPr/>
          <p:nvPr/>
        </p:nvGrpSpPr>
        <p:grpSpPr>
          <a:xfrm>
            <a:off x="8155051" y="169545"/>
            <a:ext cx="369570" cy="740410"/>
            <a:chOff x="8155051" y="169545"/>
            <a:chExt cx="369570" cy="740410"/>
          </a:xfrm>
        </p:grpSpPr>
        <p:sp>
          <p:nvSpPr>
            <p:cNvPr id="7" name="object 7" descr=""/>
            <p:cNvSpPr/>
            <p:nvPr/>
          </p:nvSpPr>
          <p:spPr>
            <a:xfrm>
              <a:off x="8339836" y="169545"/>
              <a:ext cx="184785" cy="184785"/>
            </a:xfrm>
            <a:custGeom>
              <a:avLst/>
              <a:gdLst/>
              <a:ahLst/>
              <a:cxnLst/>
              <a:rect l="l" t="t" r="r" b="b"/>
              <a:pathLst>
                <a:path w="184784" h="184785">
                  <a:moveTo>
                    <a:pt x="92202" y="0"/>
                  </a:moveTo>
                  <a:lnTo>
                    <a:pt x="0" y="92201"/>
                  </a:lnTo>
                  <a:lnTo>
                    <a:pt x="92202" y="184530"/>
                  </a:lnTo>
                  <a:lnTo>
                    <a:pt x="184404" y="92328"/>
                  </a:lnTo>
                  <a:lnTo>
                    <a:pt x="92202" y="0"/>
                  </a:lnTo>
                  <a:close/>
                </a:path>
              </a:pathLst>
            </a:custGeom>
            <a:solidFill>
              <a:srgbClr val="E4EB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8339836" y="354711"/>
              <a:ext cx="184785" cy="184785"/>
            </a:xfrm>
            <a:custGeom>
              <a:avLst/>
              <a:gdLst/>
              <a:ahLst/>
              <a:cxnLst/>
              <a:rect l="l" t="t" r="r" b="b"/>
              <a:pathLst>
                <a:path w="184784" h="184784">
                  <a:moveTo>
                    <a:pt x="92202" y="0"/>
                  </a:moveTo>
                  <a:lnTo>
                    <a:pt x="0" y="92201"/>
                  </a:lnTo>
                  <a:lnTo>
                    <a:pt x="92329" y="184530"/>
                  </a:lnTo>
                  <a:lnTo>
                    <a:pt x="184531" y="92201"/>
                  </a:lnTo>
                  <a:lnTo>
                    <a:pt x="92202" y="0"/>
                  </a:lnTo>
                  <a:close/>
                </a:path>
              </a:pathLst>
            </a:custGeom>
            <a:solidFill>
              <a:srgbClr val="93AF0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155051" y="354838"/>
              <a:ext cx="184785" cy="184785"/>
            </a:xfrm>
            <a:custGeom>
              <a:avLst/>
              <a:gdLst/>
              <a:ahLst/>
              <a:cxnLst/>
              <a:rect l="l" t="t" r="r" b="b"/>
              <a:pathLst>
                <a:path w="184784" h="184784">
                  <a:moveTo>
                    <a:pt x="92201" y="0"/>
                  </a:moveTo>
                  <a:lnTo>
                    <a:pt x="0" y="92201"/>
                  </a:lnTo>
                  <a:lnTo>
                    <a:pt x="92328" y="184531"/>
                  </a:lnTo>
                  <a:lnTo>
                    <a:pt x="184530" y="92328"/>
                  </a:lnTo>
                  <a:lnTo>
                    <a:pt x="922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8339836" y="539877"/>
              <a:ext cx="184785" cy="184785"/>
            </a:xfrm>
            <a:custGeom>
              <a:avLst/>
              <a:gdLst/>
              <a:ahLst/>
              <a:cxnLst/>
              <a:rect l="l" t="t" r="r" b="b"/>
              <a:pathLst>
                <a:path w="184784" h="184784">
                  <a:moveTo>
                    <a:pt x="92202" y="0"/>
                  </a:moveTo>
                  <a:lnTo>
                    <a:pt x="0" y="92201"/>
                  </a:lnTo>
                  <a:lnTo>
                    <a:pt x="92329" y="184403"/>
                  </a:lnTo>
                  <a:lnTo>
                    <a:pt x="184531" y="92201"/>
                  </a:lnTo>
                  <a:lnTo>
                    <a:pt x="92202" y="0"/>
                  </a:lnTo>
                  <a:close/>
                </a:path>
              </a:pathLst>
            </a:custGeom>
            <a:solidFill>
              <a:srgbClr val="E4EB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8339836" y="724915"/>
              <a:ext cx="184785" cy="184785"/>
            </a:xfrm>
            <a:custGeom>
              <a:avLst/>
              <a:gdLst/>
              <a:ahLst/>
              <a:cxnLst/>
              <a:rect l="l" t="t" r="r" b="b"/>
              <a:pathLst>
                <a:path w="184784" h="184784">
                  <a:moveTo>
                    <a:pt x="92329" y="0"/>
                  </a:moveTo>
                  <a:lnTo>
                    <a:pt x="0" y="92201"/>
                  </a:lnTo>
                  <a:lnTo>
                    <a:pt x="92329" y="184531"/>
                  </a:lnTo>
                  <a:lnTo>
                    <a:pt x="184531" y="92329"/>
                  </a:lnTo>
                  <a:lnTo>
                    <a:pt x="92329" y="0"/>
                  </a:lnTo>
                  <a:close/>
                </a:path>
              </a:pathLst>
            </a:custGeom>
            <a:solidFill>
              <a:srgbClr val="93AF0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/>
          <p:nvPr/>
        </p:nvSpPr>
        <p:spPr>
          <a:xfrm>
            <a:off x="256031" y="1367027"/>
            <a:ext cx="195580" cy="193675"/>
          </a:xfrm>
          <a:custGeom>
            <a:avLst/>
            <a:gdLst/>
            <a:ahLst/>
            <a:cxnLst/>
            <a:rect l="l" t="t" r="r" b="b"/>
            <a:pathLst>
              <a:path w="195579" h="193675">
                <a:moveTo>
                  <a:pt x="195072" y="193548"/>
                </a:moveTo>
                <a:lnTo>
                  <a:pt x="115824" y="114300"/>
                </a:lnTo>
              </a:path>
              <a:path w="195579" h="193675">
                <a:moveTo>
                  <a:pt x="79247" y="79248"/>
                </a:moveTo>
                <a:lnTo>
                  <a:pt x="0" y="0"/>
                </a:lnTo>
              </a:path>
              <a:path w="195579" h="193675">
                <a:moveTo>
                  <a:pt x="0" y="193548"/>
                </a:moveTo>
                <a:lnTo>
                  <a:pt x="79247" y="114300"/>
                </a:lnTo>
              </a:path>
              <a:path w="195579" h="193675">
                <a:moveTo>
                  <a:pt x="115824" y="79248"/>
                </a:moveTo>
                <a:lnTo>
                  <a:pt x="19507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256031" y="1677923"/>
            <a:ext cx="195580" cy="195580"/>
          </a:xfrm>
          <a:custGeom>
            <a:avLst/>
            <a:gdLst/>
            <a:ahLst/>
            <a:cxnLst/>
            <a:rect l="l" t="t" r="r" b="b"/>
            <a:pathLst>
              <a:path w="195579" h="195580">
                <a:moveTo>
                  <a:pt x="195072" y="0"/>
                </a:moveTo>
                <a:lnTo>
                  <a:pt x="115824" y="79248"/>
                </a:lnTo>
              </a:path>
              <a:path w="195579" h="195580">
                <a:moveTo>
                  <a:pt x="79247" y="115824"/>
                </a:moveTo>
                <a:lnTo>
                  <a:pt x="0" y="195072"/>
                </a:lnTo>
              </a:path>
              <a:path w="195579" h="195580">
                <a:moveTo>
                  <a:pt x="195072" y="195072"/>
                </a:moveTo>
                <a:lnTo>
                  <a:pt x="115824" y="115824"/>
                </a:lnTo>
              </a:path>
              <a:path w="195579" h="195580">
                <a:moveTo>
                  <a:pt x="79247" y="79248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7923276" y="751331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4">
                <a:moveTo>
                  <a:pt x="19939" y="0"/>
                </a:moveTo>
                <a:lnTo>
                  <a:pt x="5969" y="0"/>
                </a:lnTo>
                <a:lnTo>
                  <a:pt x="0" y="5968"/>
                </a:lnTo>
                <a:lnTo>
                  <a:pt x="0" y="12953"/>
                </a:lnTo>
                <a:lnTo>
                  <a:pt x="0" y="19938"/>
                </a:lnTo>
                <a:lnTo>
                  <a:pt x="5969" y="25907"/>
                </a:lnTo>
                <a:lnTo>
                  <a:pt x="19939" y="25907"/>
                </a:lnTo>
                <a:lnTo>
                  <a:pt x="25907" y="19938"/>
                </a:lnTo>
                <a:lnTo>
                  <a:pt x="25907" y="5968"/>
                </a:lnTo>
                <a:lnTo>
                  <a:pt x="19939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7773923" y="751331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4">
                <a:moveTo>
                  <a:pt x="19939" y="0"/>
                </a:moveTo>
                <a:lnTo>
                  <a:pt x="5969" y="0"/>
                </a:lnTo>
                <a:lnTo>
                  <a:pt x="0" y="5968"/>
                </a:lnTo>
                <a:lnTo>
                  <a:pt x="0" y="12953"/>
                </a:lnTo>
                <a:lnTo>
                  <a:pt x="0" y="19938"/>
                </a:lnTo>
                <a:lnTo>
                  <a:pt x="5333" y="25907"/>
                </a:lnTo>
                <a:lnTo>
                  <a:pt x="19939" y="25907"/>
                </a:lnTo>
                <a:lnTo>
                  <a:pt x="25907" y="19938"/>
                </a:lnTo>
                <a:lnTo>
                  <a:pt x="25907" y="5968"/>
                </a:lnTo>
                <a:lnTo>
                  <a:pt x="19939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7624571" y="751331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4">
                <a:moveTo>
                  <a:pt x="19938" y="0"/>
                </a:moveTo>
                <a:lnTo>
                  <a:pt x="5969" y="0"/>
                </a:lnTo>
                <a:lnTo>
                  <a:pt x="0" y="5968"/>
                </a:lnTo>
                <a:lnTo>
                  <a:pt x="0" y="12953"/>
                </a:lnTo>
                <a:lnTo>
                  <a:pt x="0" y="19938"/>
                </a:lnTo>
                <a:lnTo>
                  <a:pt x="5969" y="25907"/>
                </a:lnTo>
                <a:lnTo>
                  <a:pt x="19938" y="25907"/>
                </a:lnTo>
                <a:lnTo>
                  <a:pt x="25907" y="19938"/>
                </a:lnTo>
                <a:lnTo>
                  <a:pt x="25907" y="5968"/>
                </a:lnTo>
                <a:lnTo>
                  <a:pt x="19938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7473695" y="751331"/>
            <a:ext cx="27940" cy="26034"/>
          </a:xfrm>
          <a:custGeom>
            <a:avLst/>
            <a:gdLst/>
            <a:ahLst/>
            <a:cxnLst/>
            <a:rect l="l" t="t" r="r" b="b"/>
            <a:pathLst>
              <a:path w="27940" h="26034">
                <a:moveTo>
                  <a:pt x="21208" y="0"/>
                </a:moveTo>
                <a:lnTo>
                  <a:pt x="6223" y="0"/>
                </a:lnTo>
                <a:lnTo>
                  <a:pt x="0" y="5968"/>
                </a:lnTo>
                <a:lnTo>
                  <a:pt x="0" y="12953"/>
                </a:lnTo>
                <a:lnTo>
                  <a:pt x="0" y="19938"/>
                </a:lnTo>
                <a:lnTo>
                  <a:pt x="6223" y="25907"/>
                </a:lnTo>
                <a:lnTo>
                  <a:pt x="21208" y="25907"/>
                </a:lnTo>
                <a:lnTo>
                  <a:pt x="27431" y="19938"/>
                </a:lnTo>
                <a:lnTo>
                  <a:pt x="27431" y="5968"/>
                </a:lnTo>
                <a:lnTo>
                  <a:pt x="21208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7325868" y="751331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4">
                <a:moveTo>
                  <a:pt x="19938" y="0"/>
                </a:moveTo>
                <a:lnTo>
                  <a:pt x="5968" y="0"/>
                </a:lnTo>
                <a:lnTo>
                  <a:pt x="0" y="5968"/>
                </a:lnTo>
                <a:lnTo>
                  <a:pt x="0" y="12953"/>
                </a:lnTo>
                <a:lnTo>
                  <a:pt x="0" y="19938"/>
                </a:lnTo>
                <a:lnTo>
                  <a:pt x="5333" y="25907"/>
                </a:lnTo>
                <a:lnTo>
                  <a:pt x="19938" y="25907"/>
                </a:lnTo>
                <a:lnTo>
                  <a:pt x="25907" y="19938"/>
                </a:lnTo>
                <a:lnTo>
                  <a:pt x="25907" y="5968"/>
                </a:lnTo>
                <a:lnTo>
                  <a:pt x="19938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7923276" y="600455"/>
            <a:ext cx="26034" cy="27940"/>
          </a:xfrm>
          <a:custGeom>
            <a:avLst/>
            <a:gdLst/>
            <a:ahLst/>
            <a:cxnLst/>
            <a:rect l="l" t="t" r="r" b="b"/>
            <a:pathLst>
              <a:path w="26034" h="27940">
                <a:moveTo>
                  <a:pt x="19939" y="0"/>
                </a:moveTo>
                <a:lnTo>
                  <a:pt x="5969" y="0"/>
                </a:lnTo>
                <a:lnTo>
                  <a:pt x="0" y="6223"/>
                </a:lnTo>
                <a:lnTo>
                  <a:pt x="0" y="13716"/>
                </a:lnTo>
                <a:lnTo>
                  <a:pt x="0" y="21209"/>
                </a:lnTo>
                <a:lnTo>
                  <a:pt x="5969" y="27432"/>
                </a:lnTo>
                <a:lnTo>
                  <a:pt x="19939" y="27432"/>
                </a:lnTo>
                <a:lnTo>
                  <a:pt x="25907" y="21209"/>
                </a:lnTo>
                <a:lnTo>
                  <a:pt x="25907" y="6223"/>
                </a:lnTo>
                <a:lnTo>
                  <a:pt x="199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7773923" y="600455"/>
            <a:ext cx="26034" cy="27940"/>
          </a:xfrm>
          <a:custGeom>
            <a:avLst/>
            <a:gdLst/>
            <a:ahLst/>
            <a:cxnLst/>
            <a:rect l="l" t="t" r="r" b="b"/>
            <a:pathLst>
              <a:path w="26034" h="27940">
                <a:moveTo>
                  <a:pt x="19939" y="0"/>
                </a:moveTo>
                <a:lnTo>
                  <a:pt x="5969" y="0"/>
                </a:lnTo>
                <a:lnTo>
                  <a:pt x="0" y="6223"/>
                </a:lnTo>
                <a:lnTo>
                  <a:pt x="0" y="13716"/>
                </a:lnTo>
                <a:lnTo>
                  <a:pt x="0" y="21209"/>
                </a:lnTo>
                <a:lnTo>
                  <a:pt x="5333" y="27432"/>
                </a:lnTo>
                <a:lnTo>
                  <a:pt x="19939" y="27432"/>
                </a:lnTo>
                <a:lnTo>
                  <a:pt x="25907" y="21209"/>
                </a:lnTo>
                <a:lnTo>
                  <a:pt x="25907" y="6223"/>
                </a:lnTo>
                <a:lnTo>
                  <a:pt x="199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7624571" y="600455"/>
            <a:ext cx="26034" cy="27940"/>
          </a:xfrm>
          <a:custGeom>
            <a:avLst/>
            <a:gdLst/>
            <a:ahLst/>
            <a:cxnLst/>
            <a:rect l="l" t="t" r="r" b="b"/>
            <a:pathLst>
              <a:path w="26034" h="27940">
                <a:moveTo>
                  <a:pt x="19938" y="0"/>
                </a:moveTo>
                <a:lnTo>
                  <a:pt x="5969" y="0"/>
                </a:lnTo>
                <a:lnTo>
                  <a:pt x="0" y="6223"/>
                </a:lnTo>
                <a:lnTo>
                  <a:pt x="0" y="13716"/>
                </a:lnTo>
                <a:lnTo>
                  <a:pt x="0" y="21209"/>
                </a:lnTo>
                <a:lnTo>
                  <a:pt x="5969" y="27432"/>
                </a:lnTo>
                <a:lnTo>
                  <a:pt x="19938" y="27432"/>
                </a:lnTo>
                <a:lnTo>
                  <a:pt x="25907" y="21209"/>
                </a:lnTo>
                <a:lnTo>
                  <a:pt x="25907" y="6223"/>
                </a:lnTo>
                <a:lnTo>
                  <a:pt x="19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7473695" y="60045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40">
                <a:moveTo>
                  <a:pt x="21208" y="0"/>
                </a:moveTo>
                <a:lnTo>
                  <a:pt x="6223" y="0"/>
                </a:lnTo>
                <a:lnTo>
                  <a:pt x="0" y="6223"/>
                </a:lnTo>
                <a:lnTo>
                  <a:pt x="0" y="13716"/>
                </a:lnTo>
                <a:lnTo>
                  <a:pt x="0" y="21209"/>
                </a:lnTo>
                <a:lnTo>
                  <a:pt x="6223" y="27432"/>
                </a:lnTo>
                <a:lnTo>
                  <a:pt x="21208" y="27432"/>
                </a:lnTo>
                <a:lnTo>
                  <a:pt x="27431" y="21209"/>
                </a:lnTo>
                <a:lnTo>
                  <a:pt x="27431" y="6223"/>
                </a:lnTo>
                <a:lnTo>
                  <a:pt x="212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7325868" y="600455"/>
            <a:ext cx="26034" cy="27940"/>
          </a:xfrm>
          <a:custGeom>
            <a:avLst/>
            <a:gdLst/>
            <a:ahLst/>
            <a:cxnLst/>
            <a:rect l="l" t="t" r="r" b="b"/>
            <a:pathLst>
              <a:path w="26034" h="27940">
                <a:moveTo>
                  <a:pt x="19938" y="0"/>
                </a:moveTo>
                <a:lnTo>
                  <a:pt x="5968" y="0"/>
                </a:lnTo>
                <a:lnTo>
                  <a:pt x="0" y="6223"/>
                </a:lnTo>
                <a:lnTo>
                  <a:pt x="0" y="13716"/>
                </a:lnTo>
                <a:lnTo>
                  <a:pt x="0" y="21209"/>
                </a:lnTo>
                <a:lnTo>
                  <a:pt x="5333" y="27432"/>
                </a:lnTo>
                <a:lnTo>
                  <a:pt x="19938" y="27432"/>
                </a:lnTo>
                <a:lnTo>
                  <a:pt x="25907" y="21209"/>
                </a:lnTo>
                <a:lnTo>
                  <a:pt x="25907" y="6223"/>
                </a:lnTo>
                <a:lnTo>
                  <a:pt x="19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7923276" y="451104"/>
            <a:ext cx="26034" cy="27940"/>
          </a:xfrm>
          <a:custGeom>
            <a:avLst/>
            <a:gdLst/>
            <a:ahLst/>
            <a:cxnLst/>
            <a:rect l="l" t="t" r="r" b="b"/>
            <a:pathLst>
              <a:path w="26034" h="27940">
                <a:moveTo>
                  <a:pt x="19939" y="0"/>
                </a:moveTo>
                <a:lnTo>
                  <a:pt x="5969" y="0"/>
                </a:lnTo>
                <a:lnTo>
                  <a:pt x="0" y="6223"/>
                </a:lnTo>
                <a:lnTo>
                  <a:pt x="0" y="13716"/>
                </a:lnTo>
                <a:lnTo>
                  <a:pt x="0" y="21082"/>
                </a:lnTo>
                <a:lnTo>
                  <a:pt x="5969" y="26924"/>
                </a:lnTo>
                <a:lnTo>
                  <a:pt x="12953" y="27432"/>
                </a:lnTo>
                <a:lnTo>
                  <a:pt x="19939" y="27432"/>
                </a:lnTo>
                <a:lnTo>
                  <a:pt x="25907" y="21082"/>
                </a:lnTo>
                <a:lnTo>
                  <a:pt x="25907" y="6223"/>
                </a:lnTo>
                <a:lnTo>
                  <a:pt x="19939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7773923" y="451104"/>
            <a:ext cx="26034" cy="27940"/>
          </a:xfrm>
          <a:custGeom>
            <a:avLst/>
            <a:gdLst/>
            <a:ahLst/>
            <a:cxnLst/>
            <a:rect l="l" t="t" r="r" b="b"/>
            <a:pathLst>
              <a:path w="26034" h="27940">
                <a:moveTo>
                  <a:pt x="19939" y="0"/>
                </a:moveTo>
                <a:lnTo>
                  <a:pt x="5969" y="0"/>
                </a:lnTo>
                <a:lnTo>
                  <a:pt x="0" y="6223"/>
                </a:lnTo>
                <a:lnTo>
                  <a:pt x="0" y="13716"/>
                </a:lnTo>
                <a:lnTo>
                  <a:pt x="0" y="21082"/>
                </a:lnTo>
                <a:lnTo>
                  <a:pt x="5333" y="26924"/>
                </a:lnTo>
                <a:lnTo>
                  <a:pt x="12953" y="27432"/>
                </a:lnTo>
                <a:lnTo>
                  <a:pt x="19939" y="27432"/>
                </a:lnTo>
                <a:lnTo>
                  <a:pt x="25907" y="21082"/>
                </a:lnTo>
                <a:lnTo>
                  <a:pt x="25907" y="6223"/>
                </a:lnTo>
                <a:lnTo>
                  <a:pt x="19939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7624571" y="451104"/>
            <a:ext cx="26034" cy="27940"/>
          </a:xfrm>
          <a:custGeom>
            <a:avLst/>
            <a:gdLst/>
            <a:ahLst/>
            <a:cxnLst/>
            <a:rect l="l" t="t" r="r" b="b"/>
            <a:pathLst>
              <a:path w="26034" h="27940">
                <a:moveTo>
                  <a:pt x="19938" y="0"/>
                </a:moveTo>
                <a:lnTo>
                  <a:pt x="5969" y="0"/>
                </a:lnTo>
                <a:lnTo>
                  <a:pt x="0" y="6223"/>
                </a:lnTo>
                <a:lnTo>
                  <a:pt x="0" y="13716"/>
                </a:lnTo>
                <a:lnTo>
                  <a:pt x="0" y="21082"/>
                </a:lnTo>
                <a:lnTo>
                  <a:pt x="5969" y="26924"/>
                </a:lnTo>
                <a:lnTo>
                  <a:pt x="12953" y="27432"/>
                </a:lnTo>
                <a:lnTo>
                  <a:pt x="19938" y="27432"/>
                </a:lnTo>
                <a:lnTo>
                  <a:pt x="25907" y="21082"/>
                </a:lnTo>
                <a:lnTo>
                  <a:pt x="25907" y="6223"/>
                </a:lnTo>
                <a:lnTo>
                  <a:pt x="19938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7473695" y="451104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40">
                <a:moveTo>
                  <a:pt x="21208" y="0"/>
                </a:moveTo>
                <a:lnTo>
                  <a:pt x="6223" y="0"/>
                </a:lnTo>
                <a:lnTo>
                  <a:pt x="0" y="6223"/>
                </a:lnTo>
                <a:lnTo>
                  <a:pt x="0" y="13716"/>
                </a:lnTo>
                <a:lnTo>
                  <a:pt x="0" y="21082"/>
                </a:lnTo>
                <a:lnTo>
                  <a:pt x="6223" y="26924"/>
                </a:lnTo>
                <a:lnTo>
                  <a:pt x="13715" y="27432"/>
                </a:lnTo>
                <a:lnTo>
                  <a:pt x="21208" y="27432"/>
                </a:lnTo>
                <a:lnTo>
                  <a:pt x="27431" y="21082"/>
                </a:lnTo>
                <a:lnTo>
                  <a:pt x="27431" y="6223"/>
                </a:lnTo>
                <a:lnTo>
                  <a:pt x="21208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7325868" y="451104"/>
            <a:ext cx="26034" cy="27940"/>
          </a:xfrm>
          <a:custGeom>
            <a:avLst/>
            <a:gdLst/>
            <a:ahLst/>
            <a:cxnLst/>
            <a:rect l="l" t="t" r="r" b="b"/>
            <a:pathLst>
              <a:path w="26034" h="27940">
                <a:moveTo>
                  <a:pt x="19938" y="0"/>
                </a:moveTo>
                <a:lnTo>
                  <a:pt x="5968" y="0"/>
                </a:lnTo>
                <a:lnTo>
                  <a:pt x="0" y="6223"/>
                </a:lnTo>
                <a:lnTo>
                  <a:pt x="0" y="13716"/>
                </a:lnTo>
                <a:lnTo>
                  <a:pt x="0" y="21082"/>
                </a:lnTo>
                <a:lnTo>
                  <a:pt x="5333" y="26924"/>
                </a:lnTo>
                <a:lnTo>
                  <a:pt x="12953" y="27432"/>
                </a:lnTo>
                <a:lnTo>
                  <a:pt x="19938" y="27432"/>
                </a:lnTo>
                <a:lnTo>
                  <a:pt x="25907" y="21082"/>
                </a:lnTo>
                <a:lnTo>
                  <a:pt x="25907" y="6223"/>
                </a:lnTo>
                <a:lnTo>
                  <a:pt x="19938" y="0"/>
                </a:lnTo>
                <a:close/>
              </a:path>
            </a:pathLst>
          </a:custGeom>
          <a:solidFill>
            <a:srgbClr val="9BA6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7923276" y="301752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19939" y="0"/>
                </a:moveTo>
                <a:lnTo>
                  <a:pt x="5969" y="0"/>
                </a:lnTo>
                <a:lnTo>
                  <a:pt x="0" y="5969"/>
                </a:lnTo>
                <a:lnTo>
                  <a:pt x="0" y="12953"/>
                </a:lnTo>
                <a:lnTo>
                  <a:pt x="0" y="19938"/>
                </a:lnTo>
                <a:lnTo>
                  <a:pt x="5969" y="25908"/>
                </a:lnTo>
                <a:lnTo>
                  <a:pt x="19939" y="25908"/>
                </a:lnTo>
                <a:lnTo>
                  <a:pt x="25907" y="19938"/>
                </a:lnTo>
                <a:lnTo>
                  <a:pt x="25907" y="5969"/>
                </a:lnTo>
                <a:lnTo>
                  <a:pt x="199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7773923" y="301752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19939" y="0"/>
                </a:moveTo>
                <a:lnTo>
                  <a:pt x="5969" y="0"/>
                </a:lnTo>
                <a:lnTo>
                  <a:pt x="0" y="5969"/>
                </a:lnTo>
                <a:lnTo>
                  <a:pt x="0" y="12953"/>
                </a:lnTo>
                <a:lnTo>
                  <a:pt x="0" y="19938"/>
                </a:lnTo>
                <a:lnTo>
                  <a:pt x="5333" y="25908"/>
                </a:lnTo>
                <a:lnTo>
                  <a:pt x="19939" y="25908"/>
                </a:lnTo>
                <a:lnTo>
                  <a:pt x="25907" y="19938"/>
                </a:lnTo>
                <a:lnTo>
                  <a:pt x="25907" y="5969"/>
                </a:lnTo>
                <a:lnTo>
                  <a:pt x="199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7624571" y="301752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19938" y="0"/>
                </a:moveTo>
                <a:lnTo>
                  <a:pt x="5969" y="0"/>
                </a:lnTo>
                <a:lnTo>
                  <a:pt x="0" y="5969"/>
                </a:lnTo>
                <a:lnTo>
                  <a:pt x="0" y="12953"/>
                </a:lnTo>
                <a:lnTo>
                  <a:pt x="0" y="19938"/>
                </a:lnTo>
                <a:lnTo>
                  <a:pt x="5969" y="25908"/>
                </a:lnTo>
                <a:lnTo>
                  <a:pt x="19938" y="25908"/>
                </a:lnTo>
                <a:lnTo>
                  <a:pt x="25907" y="19938"/>
                </a:lnTo>
                <a:lnTo>
                  <a:pt x="25907" y="5969"/>
                </a:lnTo>
                <a:lnTo>
                  <a:pt x="19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7473695" y="301752"/>
            <a:ext cx="27940" cy="26034"/>
          </a:xfrm>
          <a:custGeom>
            <a:avLst/>
            <a:gdLst/>
            <a:ahLst/>
            <a:cxnLst/>
            <a:rect l="l" t="t" r="r" b="b"/>
            <a:pathLst>
              <a:path w="27940" h="26035">
                <a:moveTo>
                  <a:pt x="21208" y="0"/>
                </a:moveTo>
                <a:lnTo>
                  <a:pt x="6223" y="0"/>
                </a:lnTo>
                <a:lnTo>
                  <a:pt x="0" y="5969"/>
                </a:lnTo>
                <a:lnTo>
                  <a:pt x="0" y="12953"/>
                </a:lnTo>
                <a:lnTo>
                  <a:pt x="0" y="19938"/>
                </a:lnTo>
                <a:lnTo>
                  <a:pt x="6223" y="25908"/>
                </a:lnTo>
                <a:lnTo>
                  <a:pt x="21208" y="25908"/>
                </a:lnTo>
                <a:lnTo>
                  <a:pt x="27431" y="19938"/>
                </a:lnTo>
                <a:lnTo>
                  <a:pt x="27431" y="5969"/>
                </a:lnTo>
                <a:lnTo>
                  <a:pt x="212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7325868" y="301752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19938" y="0"/>
                </a:moveTo>
                <a:lnTo>
                  <a:pt x="5968" y="0"/>
                </a:lnTo>
                <a:lnTo>
                  <a:pt x="0" y="5969"/>
                </a:lnTo>
                <a:lnTo>
                  <a:pt x="0" y="12953"/>
                </a:lnTo>
                <a:lnTo>
                  <a:pt x="0" y="19938"/>
                </a:lnTo>
                <a:lnTo>
                  <a:pt x="5333" y="25908"/>
                </a:lnTo>
                <a:lnTo>
                  <a:pt x="19938" y="25908"/>
                </a:lnTo>
                <a:lnTo>
                  <a:pt x="25907" y="19938"/>
                </a:lnTo>
                <a:lnTo>
                  <a:pt x="25907" y="5969"/>
                </a:lnTo>
                <a:lnTo>
                  <a:pt x="19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4" name="object 34" descr=""/>
          <p:cNvGrpSpPr/>
          <p:nvPr/>
        </p:nvGrpSpPr>
        <p:grpSpPr>
          <a:xfrm>
            <a:off x="6702552" y="1586293"/>
            <a:ext cx="2444750" cy="3560445"/>
            <a:chOff x="6702552" y="1586293"/>
            <a:chExt cx="2444750" cy="3560445"/>
          </a:xfrm>
        </p:grpSpPr>
        <p:sp>
          <p:nvSpPr>
            <p:cNvPr id="35" name="object 35" descr=""/>
            <p:cNvSpPr/>
            <p:nvPr/>
          </p:nvSpPr>
          <p:spPr>
            <a:xfrm>
              <a:off x="8435340" y="1591055"/>
              <a:ext cx="707390" cy="3550920"/>
            </a:xfrm>
            <a:custGeom>
              <a:avLst/>
              <a:gdLst/>
              <a:ahLst/>
              <a:cxnLst/>
              <a:rect l="l" t="t" r="r" b="b"/>
              <a:pathLst>
                <a:path w="707390" h="3550920">
                  <a:moveTo>
                    <a:pt x="0" y="3550921"/>
                  </a:moveTo>
                  <a:lnTo>
                    <a:pt x="0" y="629666"/>
                  </a:lnTo>
                  <a:lnTo>
                    <a:pt x="1777" y="584746"/>
                  </a:lnTo>
                  <a:lnTo>
                    <a:pt x="7030" y="540672"/>
                  </a:lnTo>
                  <a:lnTo>
                    <a:pt x="15638" y="497549"/>
                  </a:lnTo>
                  <a:lnTo>
                    <a:pt x="27480" y="455485"/>
                  </a:lnTo>
                  <a:lnTo>
                    <a:pt x="42437" y="414587"/>
                  </a:lnTo>
                  <a:lnTo>
                    <a:pt x="60387" y="374963"/>
                  </a:lnTo>
                  <a:lnTo>
                    <a:pt x="81212" y="336719"/>
                  </a:lnTo>
                  <a:lnTo>
                    <a:pt x="104790" y="299963"/>
                  </a:lnTo>
                  <a:lnTo>
                    <a:pt x="131002" y="264802"/>
                  </a:lnTo>
                  <a:lnTo>
                    <a:pt x="159727" y="231342"/>
                  </a:lnTo>
                  <a:lnTo>
                    <a:pt x="190845" y="199691"/>
                  </a:lnTo>
                  <a:lnTo>
                    <a:pt x="224235" y="169957"/>
                  </a:lnTo>
                  <a:lnTo>
                    <a:pt x="259778" y="142246"/>
                  </a:lnTo>
                  <a:lnTo>
                    <a:pt x="297353" y="116666"/>
                  </a:lnTo>
                  <a:lnTo>
                    <a:pt x="336840" y="93324"/>
                  </a:lnTo>
                  <a:lnTo>
                    <a:pt x="378119" y="72326"/>
                  </a:lnTo>
                  <a:lnTo>
                    <a:pt x="421069" y="53780"/>
                  </a:lnTo>
                  <a:lnTo>
                    <a:pt x="465570" y="37794"/>
                  </a:lnTo>
                  <a:lnTo>
                    <a:pt x="511502" y="24474"/>
                  </a:lnTo>
                  <a:lnTo>
                    <a:pt x="558745" y="13927"/>
                  </a:lnTo>
                  <a:lnTo>
                    <a:pt x="607179" y="6261"/>
                  </a:lnTo>
                  <a:lnTo>
                    <a:pt x="656682" y="1583"/>
                  </a:lnTo>
                  <a:lnTo>
                    <a:pt x="70713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6702552" y="4607051"/>
              <a:ext cx="2440305" cy="0"/>
            </a:xfrm>
            <a:custGeom>
              <a:avLst/>
              <a:gdLst/>
              <a:ahLst/>
              <a:cxnLst/>
              <a:rect l="l" t="t" r="r" b="b"/>
              <a:pathLst>
                <a:path w="2440304" h="0">
                  <a:moveTo>
                    <a:pt x="0" y="0"/>
                  </a:moveTo>
                  <a:lnTo>
                    <a:pt x="243992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33232" y="4506467"/>
              <a:ext cx="195072" cy="217931"/>
            </a:xfrm>
            <a:prstGeom prst="rect">
              <a:avLst/>
            </a:prstGeom>
          </p:spPr>
        </p:pic>
      </p:grpSp>
      <p:grpSp>
        <p:nvGrpSpPr>
          <p:cNvPr id="38" name="object 38" descr=""/>
          <p:cNvGrpSpPr/>
          <p:nvPr/>
        </p:nvGrpSpPr>
        <p:grpSpPr>
          <a:xfrm>
            <a:off x="-4762" y="2716261"/>
            <a:ext cx="535305" cy="938530"/>
            <a:chOff x="-4762" y="2716261"/>
            <a:chExt cx="535305" cy="938530"/>
          </a:xfrm>
        </p:grpSpPr>
        <p:sp>
          <p:nvSpPr>
            <p:cNvPr id="39" name="object 39" descr=""/>
            <p:cNvSpPr/>
            <p:nvPr/>
          </p:nvSpPr>
          <p:spPr>
            <a:xfrm>
              <a:off x="0" y="2721024"/>
              <a:ext cx="520065" cy="436880"/>
            </a:xfrm>
            <a:custGeom>
              <a:avLst/>
              <a:gdLst/>
              <a:ahLst/>
              <a:cxnLst/>
              <a:rect l="l" t="t" r="r" b="b"/>
              <a:pathLst>
                <a:path w="520065" h="436880">
                  <a:moveTo>
                    <a:pt x="519582" y="218390"/>
                  </a:moveTo>
                  <a:lnTo>
                    <a:pt x="508648" y="255781"/>
                  </a:lnTo>
                  <a:lnTo>
                    <a:pt x="476964" y="291392"/>
                  </a:lnTo>
                  <a:lnTo>
                    <a:pt x="426166" y="324794"/>
                  </a:lnTo>
                  <a:lnTo>
                    <a:pt x="357887" y="355554"/>
                  </a:lnTo>
                  <a:lnTo>
                    <a:pt x="317704" y="369809"/>
                  </a:lnTo>
                  <a:lnTo>
                    <a:pt x="273763" y="383242"/>
                  </a:lnTo>
                  <a:lnTo>
                    <a:pt x="226269" y="395799"/>
                  </a:lnTo>
                  <a:lnTo>
                    <a:pt x="175427" y="407427"/>
                  </a:lnTo>
                  <a:lnTo>
                    <a:pt x="121441" y="418070"/>
                  </a:lnTo>
                  <a:lnTo>
                    <a:pt x="64514" y="427677"/>
                  </a:lnTo>
                  <a:lnTo>
                    <a:pt x="4853" y="436191"/>
                  </a:lnTo>
                  <a:lnTo>
                    <a:pt x="0" y="436766"/>
                  </a:lnTo>
                </a:path>
                <a:path w="520065" h="436880">
                  <a:moveTo>
                    <a:pt x="0" y="0"/>
                  </a:moveTo>
                  <a:lnTo>
                    <a:pt x="64256" y="8981"/>
                  </a:lnTo>
                  <a:lnTo>
                    <a:pt x="121152" y="18522"/>
                  </a:lnTo>
                  <a:lnTo>
                    <a:pt x="175114" y="29112"/>
                  </a:lnTo>
                  <a:lnTo>
                    <a:pt x="225941" y="40696"/>
                  </a:lnTo>
                  <a:lnTo>
                    <a:pt x="273426" y="53222"/>
                  </a:lnTo>
                  <a:lnTo>
                    <a:pt x="317366" y="66634"/>
                  </a:lnTo>
                  <a:lnTo>
                    <a:pt x="357556" y="80880"/>
                  </a:lnTo>
                  <a:lnTo>
                    <a:pt x="393793" y="95906"/>
                  </a:lnTo>
                  <a:lnTo>
                    <a:pt x="453587" y="128080"/>
                  </a:lnTo>
                  <a:lnTo>
                    <a:pt x="495115" y="162726"/>
                  </a:lnTo>
                  <a:lnTo>
                    <a:pt x="516742" y="199415"/>
                  </a:lnTo>
                  <a:lnTo>
                    <a:pt x="519582" y="21839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0" y="2962408"/>
              <a:ext cx="520065" cy="438150"/>
            </a:xfrm>
            <a:custGeom>
              <a:avLst/>
              <a:gdLst/>
              <a:ahLst/>
              <a:cxnLst/>
              <a:rect l="l" t="t" r="r" b="b"/>
              <a:pathLst>
                <a:path w="520065" h="438150">
                  <a:moveTo>
                    <a:pt x="519684" y="218940"/>
                  </a:moveTo>
                  <a:lnTo>
                    <a:pt x="508760" y="256531"/>
                  </a:lnTo>
                  <a:lnTo>
                    <a:pt x="477080" y="292307"/>
                  </a:lnTo>
                  <a:lnTo>
                    <a:pt x="426278" y="325836"/>
                  </a:lnTo>
                  <a:lnTo>
                    <a:pt x="357988" y="356685"/>
                  </a:lnTo>
                  <a:lnTo>
                    <a:pt x="317796" y="370969"/>
                  </a:lnTo>
                  <a:lnTo>
                    <a:pt x="273845" y="384422"/>
                  </a:lnTo>
                  <a:lnTo>
                    <a:pt x="226339" y="396988"/>
                  </a:lnTo>
                  <a:lnTo>
                    <a:pt x="175482" y="408614"/>
                  </a:lnTo>
                  <a:lnTo>
                    <a:pt x="121479" y="419246"/>
                  </a:lnTo>
                  <a:lnTo>
                    <a:pt x="64535" y="428829"/>
                  </a:lnTo>
                  <a:lnTo>
                    <a:pt x="4853" y="437310"/>
                  </a:lnTo>
                  <a:lnTo>
                    <a:pt x="0" y="437881"/>
                  </a:lnTo>
                </a:path>
                <a:path w="520065" h="438150">
                  <a:moveTo>
                    <a:pt x="0" y="0"/>
                  </a:moveTo>
                  <a:lnTo>
                    <a:pt x="64535" y="9052"/>
                  </a:lnTo>
                  <a:lnTo>
                    <a:pt x="121479" y="18635"/>
                  </a:lnTo>
                  <a:lnTo>
                    <a:pt x="175482" y="29267"/>
                  </a:lnTo>
                  <a:lnTo>
                    <a:pt x="226339" y="40893"/>
                  </a:lnTo>
                  <a:lnTo>
                    <a:pt x="273845" y="53459"/>
                  </a:lnTo>
                  <a:lnTo>
                    <a:pt x="317796" y="66911"/>
                  </a:lnTo>
                  <a:lnTo>
                    <a:pt x="357988" y="81196"/>
                  </a:lnTo>
                  <a:lnTo>
                    <a:pt x="394217" y="96258"/>
                  </a:lnTo>
                  <a:lnTo>
                    <a:pt x="453968" y="128501"/>
                  </a:lnTo>
                  <a:lnTo>
                    <a:pt x="495413" y="163208"/>
                  </a:lnTo>
                  <a:lnTo>
                    <a:pt x="516919" y="199945"/>
                  </a:lnTo>
                  <a:lnTo>
                    <a:pt x="519684" y="21894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0" y="3212118"/>
              <a:ext cx="525780" cy="438150"/>
            </a:xfrm>
            <a:custGeom>
              <a:avLst/>
              <a:gdLst/>
              <a:ahLst/>
              <a:cxnLst/>
              <a:rect l="l" t="t" r="r" b="b"/>
              <a:pathLst>
                <a:path w="525780" h="438150">
                  <a:moveTo>
                    <a:pt x="525665" y="218786"/>
                  </a:moveTo>
                  <a:lnTo>
                    <a:pt x="514734" y="256176"/>
                  </a:lnTo>
                  <a:lnTo>
                    <a:pt x="483053" y="291788"/>
                  </a:lnTo>
                  <a:lnTo>
                    <a:pt x="432256" y="325189"/>
                  </a:lnTo>
                  <a:lnTo>
                    <a:pt x="363979" y="355950"/>
                  </a:lnTo>
                  <a:lnTo>
                    <a:pt x="323796" y="370205"/>
                  </a:lnTo>
                  <a:lnTo>
                    <a:pt x="279855" y="383638"/>
                  </a:lnTo>
                  <a:lnTo>
                    <a:pt x="232362" y="396195"/>
                  </a:lnTo>
                  <a:lnTo>
                    <a:pt x="181520" y="407822"/>
                  </a:lnTo>
                  <a:lnTo>
                    <a:pt x="127534" y="418466"/>
                  </a:lnTo>
                  <a:lnTo>
                    <a:pt x="70608" y="428072"/>
                  </a:lnTo>
                  <a:lnTo>
                    <a:pt x="10946" y="436587"/>
                  </a:lnTo>
                  <a:lnTo>
                    <a:pt x="0" y="437884"/>
                  </a:lnTo>
                </a:path>
                <a:path w="525780" h="438150">
                  <a:moveTo>
                    <a:pt x="0" y="0"/>
                  </a:moveTo>
                  <a:lnTo>
                    <a:pt x="70743" y="9772"/>
                  </a:lnTo>
                  <a:lnTo>
                    <a:pt x="127663" y="19333"/>
                  </a:lnTo>
                  <a:lnTo>
                    <a:pt x="181643" y="29934"/>
                  </a:lnTo>
                  <a:lnTo>
                    <a:pt x="232477" y="41522"/>
                  </a:lnTo>
                  <a:lnTo>
                    <a:pt x="279963" y="54043"/>
                  </a:lnTo>
                  <a:lnTo>
                    <a:pt x="323895" y="67443"/>
                  </a:lnTo>
                  <a:lnTo>
                    <a:pt x="364069" y="81669"/>
                  </a:lnTo>
                  <a:lnTo>
                    <a:pt x="400281" y="96668"/>
                  </a:lnTo>
                  <a:lnTo>
                    <a:pt x="460001" y="128768"/>
                  </a:lnTo>
                  <a:lnTo>
                    <a:pt x="501422" y="163315"/>
                  </a:lnTo>
                  <a:lnTo>
                    <a:pt x="522908" y="199880"/>
                  </a:lnTo>
                  <a:lnTo>
                    <a:pt x="525665" y="21878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2" name="object 42" descr=""/>
          <p:cNvGrpSpPr/>
          <p:nvPr/>
        </p:nvGrpSpPr>
        <p:grpSpPr>
          <a:xfrm>
            <a:off x="0" y="0"/>
            <a:ext cx="1221105" cy="777240"/>
            <a:chOff x="0" y="0"/>
            <a:chExt cx="1221105" cy="777240"/>
          </a:xfrm>
        </p:grpSpPr>
        <p:sp>
          <p:nvSpPr>
            <p:cNvPr id="43" name="object 43" descr=""/>
            <p:cNvSpPr/>
            <p:nvPr/>
          </p:nvSpPr>
          <p:spPr>
            <a:xfrm>
              <a:off x="26413" y="0"/>
              <a:ext cx="1168400" cy="502920"/>
            </a:xfrm>
            <a:custGeom>
              <a:avLst/>
              <a:gdLst/>
              <a:ahLst/>
              <a:cxnLst/>
              <a:rect l="l" t="t" r="r" b="b"/>
              <a:pathLst>
                <a:path w="1168400" h="502920">
                  <a:moveTo>
                    <a:pt x="1168146" y="0"/>
                  </a:moveTo>
                  <a:lnTo>
                    <a:pt x="0" y="0"/>
                  </a:lnTo>
                  <a:lnTo>
                    <a:pt x="1943" y="14863"/>
                  </a:lnTo>
                  <a:lnTo>
                    <a:pt x="11760" y="60742"/>
                  </a:lnTo>
                  <a:lnTo>
                    <a:pt x="25075" y="105212"/>
                  </a:lnTo>
                  <a:lnTo>
                    <a:pt x="41735" y="148125"/>
                  </a:lnTo>
                  <a:lnTo>
                    <a:pt x="61587" y="189330"/>
                  </a:lnTo>
                  <a:lnTo>
                    <a:pt x="84478" y="228677"/>
                  </a:lnTo>
                  <a:lnTo>
                    <a:pt x="110254" y="266017"/>
                  </a:lnTo>
                  <a:lnTo>
                    <a:pt x="138762" y="301199"/>
                  </a:lnTo>
                  <a:lnTo>
                    <a:pt x="169850" y="334073"/>
                  </a:lnTo>
                  <a:lnTo>
                    <a:pt x="203363" y="364490"/>
                  </a:lnTo>
                  <a:lnTo>
                    <a:pt x="239148" y="392299"/>
                  </a:lnTo>
                  <a:lnTo>
                    <a:pt x="277053" y="417352"/>
                  </a:lnTo>
                  <a:lnTo>
                    <a:pt x="316923" y="439497"/>
                  </a:lnTo>
                  <a:lnTo>
                    <a:pt x="358607" y="458585"/>
                  </a:lnTo>
                  <a:lnTo>
                    <a:pt x="401950" y="474465"/>
                  </a:lnTo>
                  <a:lnTo>
                    <a:pt x="446799" y="486989"/>
                  </a:lnTo>
                  <a:lnTo>
                    <a:pt x="493001" y="496006"/>
                  </a:lnTo>
                  <a:lnTo>
                    <a:pt x="540402" y="501366"/>
                  </a:lnTo>
                  <a:lnTo>
                    <a:pt x="588851" y="502920"/>
                  </a:lnTo>
                  <a:lnTo>
                    <a:pt x="637268" y="500573"/>
                  </a:lnTo>
                  <a:lnTo>
                    <a:pt x="684576" y="494436"/>
                  </a:lnTo>
                  <a:lnTo>
                    <a:pt x="730622" y="484661"/>
                  </a:lnTo>
                  <a:lnTo>
                    <a:pt x="775257" y="471401"/>
                  </a:lnTo>
                  <a:lnTo>
                    <a:pt x="818330" y="454808"/>
                  </a:lnTo>
                  <a:lnTo>
                    <a:pt x="859690" y="435036"/>
                  </a:lnTo>
                  <a:lnTo>
                    <a:pt x="899187" y="412236"/>
                  </a:lnTo>
                  <a:lnTo>
                    <a:pt x="936669" y="386561"/>
                  </a:lnTo>
                  <a:lnTo>
                    <a:pt x="971986" y="358165"/>
                  </a:lnTo>
                  <a:lnTo>
                    <a:pt x="1004987" y="327199"/>
                  </a:lnTo>
                  <a:lnTo>
                    <a:pt x="1035521" y="293817"/>
                  </a:lnTo>
                  <a:lnTo>
                    <a:pt x="1063439" y="258171"/>
                  </a:lnTo>
                  <a:lnTo>
                    <a:pt x="1088588" y="220414"/>
                  </a:lnTo>
                  <a:lnTo>
                    <a:pt x="1110819" y="180699"/>
                  </a:lnTo>
                  <a:lnTo>
                    <a:pt x="1129981" y="139178"/>
                  </a:lnTo>
                  <a:lnTo>
                    <a:pt x="1145922" y="96003"/>
                  </a:lnTo>
                  <a:lnTo>
                    <a:pt x="1158493" y="51329"/>
                  </a:lnTo>
                  <a:lnTo>
                    <a:pt x="1167542" y="5306"/>
                  </a:lnTo>
                  <a:lnTo>
                    <a:pt x="1168146" y="0"/>
                  </a:lnTo>
                  <a:close/>
                </a:path>
              </a:pathLst>
            </a:custGeom>
            <a:solidFill>
              <a:srgbClr val="E4EB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0" y="0"/>
              <a:ext cx="1221105" cy="777240"/>
            </a:xfrm>
            <a:custGeom>
              <a:avLst/>
              <a:gdLst/>
              <a:ahLst/>
              <a:cxnLst/>
              <a:rect l="l" t="t" r="r" b="b"/>
              <a:pathLst>
                <a:path w="1221105" h="777240">
                  <a:moveTo>
                    <a:pt x="607910" y="597662"/>
                  </a:moveTo>
                  <a:lnTo>
                    <a:pt x="600900" y="597662"/>
                  </a:lnTo>
                  <a:lnTo>
                    <a:pt x="600900" y="777239"/>
                  </a:lnTo>
                  <a:lnTo>
                    <a:pt x="607910" y="777239"/>
                  </a:lnTo>
                  <a:lnTo>
                    <a:pt x="607910" y="597662"/>
                  </a:lnTo>
                  <a:close/>
                </a:path>
                <a:path w="1221105" h="777240">
                  <a:moveTo>
                    <a:pt x="821766" y="597662"/>
                  </a:moveTo>
                  <a:lnTo>
                    <a:pt x="814755" y="597662"/>
                  </a:lnTo>
                  <a:lnTo>
                    <a:pt x="814755" y="742188"/>
                  </a:lnTo>
                  <a:lnTo>
                    <a:pt x="816851" y="741426"/>
                  </a:lnTo>
                  <a:lnTo>
                    <a:pt x="819658" y="740790"/>
                  </a:lnTo>
                  <a:lnTo>
                    <a:pt x="821766" y="739394"/>
                  </a:lnTo>
                  <a:lnTo>
                    <a:pt x="821766" y="597662"/>
                  </a:lnTo>
                  <a:close/>
                </a:path>
                <a:path w="1221105" h="777240">
                  <a:moveTo>
                    <a:pt x="821766" y="596900"/>
                  </a:moveTo>
                  <a:lnTo>
                    <a:pt x="387045" y="596900"/>
                  </a:lnTo>
                  <a:lnTo>
                    <a:pt x="387045" y="735202"/>
                  </a:lnTo>
                  <a:lnTo>
                    <a:pt x="389140" y="735838"/>
                  </a:lnTo>
                  <a:lnTo>
                    <a:pt x="391947" y="736600"/>
                  </a:lnTo>
                  <a:lnTo>
                    <a:pt x="394055" y="737997"/>
                  </a:lnTo>
                  <a:lnTo>
                    <a:pt x="394055" y="597662"/>
                  </a:lnTo>
                  <a:lnTo>
                    <a:pt x="821766" y="597662"/>
                  </a:lnTo>
                  <a:lnTo>
                    <a:pt x="821766" y="596900"/>
                  </a:lnTo>
                  <a:close/>
                </a:path>
                <a:path w="1221105" h="777240">
                  <a:moveTo>
                    <a:pt x="1035621" y="596900"/>
                  </a:moveTo>
                  <a:lnTo>
                    <a:pt x="1028611" y="596900"/>
                  </a:lnTo>
                  <a:lnTo>
                    <a:pt x="1028611" y="610235"/>
                  </a:lnTo>
                  <a:lnTo>
                    <a:pt x="1030706" y="608202"/>
                  </a:lnTo>
                  <a:lnTo>
                    <a:pt x="1033513" y="606044"/>
                  </a:lnTo>
                  <a:lnTo>
                    <a:pt x="1035621" y="604012"/>
                  </a:lnTo>
                  <a:lnTo>
                    <a:pt x="1035621" y="596900"/>
                  </a:lnTo>
                  <a:close/>
                </a:path>
                <a:path w="1221105" h="777240">
                  <a:moveTo>
                    <a:pt x="180200" y="383666"/>
                  </a:moveTo>
                  <a:lnTo>
                    <a:pt x="173189" y="383666"/>
                  </a:lnTo>
                  <a:lnTo>
                    <a:pt x="173189" y="589914"/>
                  </a:lnTo>
                  <a:lnTo>
                    <a:pt x="171081" y="589914"/>
                  </a:lnTo>
                  <a:lnTo>
                    <a:pt x="174586" y="593471"/>
                  </a:lnTo>
                  <a:lnTo>
                    <a:pt x="177393" y="596264"/>
                  </a:lnTo>
                  <a:lnTo>
                    <a:pt x="180898" y="599694"/>
                  </a:lnTo>
                  <a:lnTo>
                    <a:pt x="180898" y="596900"/>
                  </a:lnTo>
                  <a:lnTo>
                    <a:pt x="1042631" y="596900"/>
                  </a:lnTo>
                  <a:lnTo>
                    <a:pt x="1044727" y="594867"/>
                  </a:lnTo>
                  <a:lnTo>
                    <a:pt x="1046835" y="592074"/>
                  </a:lnTo>
                  <a:lnTo>
                    <a:pt x="1048651" y="590676"/>
                  </a:lnTo>
                  <a:lnTo>
                    <a:pt x="180200" y="590676"/>
                  </a:lnTo>
                  <a:lnTo>
                    <a:pt x="180200" y="383666"/>
                  </a:lnTo>
                  <a:close/>
                </a:path>
                <a:path w="1221105" h="777240">
                  <a:moveTo>
                    <a:pt x="394055" y="383666"/>
                  </a:moveTo>
                  <a:lnTo>
                    <a:pt x="387045" y="383666"/>
                  </a:lnTo>
                  <a:lnTo>
                    <a:pt x="387045" y="590676"/>
                  </a:lnTo>
                  <a:lnTo>
                    <a:pt x="394055" y="590676"/>
                  </a:lnTo>
                  <a:lnTo>
                    <a:pt x="394055" y="383666"/>
                  </a:lnTo>
                  <a:close/>
                </a:path>
                <a:path w="1221105" h="777240">
                  <a:moveTo>
                    <a:pt x="607910" y="383666"/>
                  </a:moveTo>
                  <a:lnTo>
                    <a:pt x="600900" y="383666"/>
                  </a:lnTo>
                  <a:lnTo>
                    <a:pt x="600900" y="590676"/>
                  </a:lnTo>
                  <a:lnTo>
                    <a:pt x="607910" y="590676"/>
                  </a:lnTo>
                  <a:lnTo>
                    <a:pt x="607910" y="383666"/>
                  </a:lnTo>
                  <a:close/>
                </a:path>
                <a:path w="1221105" h="777240">
                  <a:moveTo>
                    <a:pt x="821766" y="383666"/>
                  </a:moveTo>
                  <a:lnTo>
                    <a:pt x="814755" y="383666"/>
                  </a:lnTo>
                  <a:lnTo>
                    <a:pt x="814755" y="590676"/>
                  </a:lnTo>
                  <a:lnTo>
                    <a:pt x="821766" y="590676"/>
                  </a:lnTo>
                  <a:lnTo>
                    <a:pt x="821766" y="383666"/>
                  </a:lnTo>
                  <a:close/>
                </a:path>
                <a:path w="1221105" h="777240">
                  <a:moveTo>
                    <a:pt x="1036319" y="169672"/>
                  </a:moveTo>
                  <a:lnTo>
                    <a:pt x="1028611" y="169672"/>
                  </a:lnTo>
                  <a:lnTo>
                    <a:pt x="1028611" y="376682"/>
                  </a:lnTo>
                  <a:lnTo>
                    <a:pt x="36460" y="376682"/>
                  </a:lnTo>
                  <a:lnTo>
                    <a:pt x="37161" y="378713"/>
                  </a:lnTo>
                  <a:lnTo>
                    <a:pt x="37863" y="381508"/>
                  </a:lnTo>
                  <a:lnTo>
                    <a:pt x="39265" y="383666"/>
                  </a:lnTo>
                  <a:lnTo>
                    <a:pt x="1028611" y="383666"/>
                  </a:lnTo>
                  <a:lnTo>
                    <a:pt x="1028611" y="590676"/>
                  </a:lnTo>
                  <a:lnTo>
                    <a:pt x="1048651" y="590676"/>
                  </a:lnTo>
                  <a:lnTo>
                    <a:pt x="1049642" y="589914"/>
                  </a:lnTo>
                  <a:lnTo>
                    <a:pt x="1035621" y="589914"/>
                  </a:lnTo>
                  <a:lnTo>
                    <a:pt x="1035621" y="382904"/>
                  </a:lnTo>
                  <a:lnTo>
                    <a:pt x="1180757" y="382904"/>
                  </a:lnTo>
                  <a:lnTo>
                    <a:pt x="1181455" y="380873"/>
                  </a:lnTo>
                  <a:lnTo>
                    <a:pt x="1182865" y="378078"/>
                  </a:lnTo>
                  <a:lnTo>
                    <a:pt x="1183563" y="375920"/>
                  </a:lnTo>
                  <a:lnTo>
                    <a:pt x="1036319" y="375920"/>
                  </a:lnTo>
                  <a:lnTo>
                    <a:pt x="1036319" y="169672"/>
                  </a:lnTo>
                  <a:close/>
                </a:path>
                <a:path w="1221105" h="777240">
                  <a:moveTo>
                    <a:pt x="180200" y="169672"/>
                  </a:moveTo>
                  <a:lnTo>
                    <a:pt x="173189" y="169672"/>
                  </a:lnTo>
                  <a:lnTo>
                    <a:pt x="173189" y="376682"/>
                  </a:lnTo>
                  <a:lnTo>
                    <a:pt x="180200" y="376682"/>
                  </a:lnTo>
                  <a:lnTo>
                    <a:pt x="180200" y="169672"/>
                  </a:lnTo>
                  <a:close/>
                </a:path>
                <a:path w="1221105" h="777240">
                  <a:moveTo>
                    <a:pt x="394055" y="169672"/>
                  </a:moveTo>
                  <a:lnTo>
                    <a:pt x="387045" y="169672"/>
                  </a:lnTo>
                  <a:lnTo>
                    <a:pt x="387045" y="376682"/>
                  </a:lnTo>
                  <a:lnTo>
                    <a:pt x="394055" y="376682"/>
                  </a:lnTo>
                  <a:lnTo>
                    <a:pt x="394055" y="169672"/>
                  </a:lnTo>
                  <a:close/>
                </a:path>
                <a:path w="1221105" h="777240">
                  <a:moveTo>
                    <a:pt x="607910" y="169672"/>
                  </a:moveTo>
                  <a:lnTo>
                    <a:pt x="600900" y="169672"/>
                  </a:lnTo>
                  <a:lnTo>
                    <a:pt x="600900" y="376682"/>
                  </a:lnTo>
                  <a:lnTo>
                    <a:pt x="607910" y="376682"/>
                  </a:lnTo>
                  <a:lnTo>
                    <a:pt x="607910" y="169672"/>
                  </a:lnTo>
                  <a:close/>
                </a:path>
                <a:path w="1221105" h="777240">
                  <a:moveTo>
                    <a:pt x="821766" y="169672"/>
                  </a:moveTo>
                  <a:lnTo>
                    <a:pt x="814755" y="169672"/>
                  </a:lnTo>
                  <a:lnTo>
                    <a:pt x="814755" y="376682"/>
                  </a:lnTo>
                  <a:lnTo>
                    <a:pt x="821766" y="376682"/>
                  </a:lnTo>
                  <a:lnTo>
                    <a:pt x="821766" y="169672"/>
                  </a:lnTo>
                  <a:close/>
                </a:path>
                <a:path w="1221105" h="777240">
                  <a:moveTo>
                    <a:pt x="1220724" y="162687"/>
                  </a:moveTo>
                  <a:lnTo>
                    <a:pt x="0" y="162687"/>
                  </a:lnTo>
                  <a:lnTo>
                    <a:pt x="0" y="169672"/>
                  </a:lnTo>
                  <a:lnTo>
                    <a:pt x="1220724" y="169672"/>
                  </a:lnTo>
                  <a:lnTo>
                    <a:pt x="1220724" y="162687"/>
                  </a:lnTo>
                  <a:close/>
                </a:path>
                <a:path w="1221105" h="777240">
                  <a:moveTo>
                    <a:pt x="180200" y="0"/>
                  </a:moveTo>
                  <a:lnTo>
                    <a:pt x="173189" y="0"/>
                  </a:lnTo>
                  <a:lnTo>
                    <a:pt x="173189" y="162687"/>
                  </a:lnTo>
                  <a:lnTo>
                    <a:pt x="180200" y="162687"/>
                  </a:lnTo>
                  <a:lnTo>
                    <a:pt x="180200" y="0"/>
                  </a:lnTo>
                  <a:close/>
                </a:path>
                <a:path w="1221105" h="777240">
                  <a:moveTo>
                    <a:pt x="394055" y="0"/>
                  </a:moveTo>
                  <a:lnTo>
                    <a:pt x="387045" y="0"/>
                  </a:lnTo>
                  <a:lnTo>
                    <a:pt x="387045" y="162687"/>
                  </a:lnTo>
                  <a:lnTo>
                    <a:pt x="394055" y="162687"/>
                  </a:lnTo>
                  <a:lnTo>
                    <a:pt x="394055" y="0"/>
                  </a:lnTo>
                  <a:close/>
                </a:path>
                <a:path w="1221105" h="777240">
                  <a:moveTo>
                    <a:pt x="607910" y="0"/>
                  </a:moveTo>
                  <a:lnTo>
                    <a:pt x="600900" y="0"/>
                  </a:lnTo>
                  <a:lnTo>
                    <a:pt x="600900" y="162687"/>
                  </a:lnTo>
                  <a:lnTo>
                    <a:pt x="607910" y="162687"/>
                  </a:lnTo>
                  <a:lnTo>
                    <a:pt x="607910" y="0"/>
                  </a:lnTo>
                  <a:close/>
                </a:path>
                <a:path w="1221105" h="777240">
                  <a:moveTo>
                    <a:pt x="821766" y="0"/>
                  </a:moveTo>
                  <a:lnTo>
                    <a:pt x="814755" y="0"/>
                  </a:lnTo>
                  <a:lnTo>
                    <a:pt x="814755" y="162687"/>
                  </a:lnTo>
                  <a:lnTo>
                    <a:pt x="821766" y="162687"/>
                  </a:lnTo>
                  <a:lnTo>
                    <a:pt x="821766" y="0"/>
                  </a:lnTo>
                  <a:close/>
                </a:path>
                <a:path w="1221105" h="777240">
                  <a:moveTo>
                    <a:pt x="1036319" y="0"/>
                  </a:moveTo>
                  <a:lnTo>
                    <a:pt x="1028611" y="0"/>
                  </a:lnTo>
                  <a:lnTo>
                    <a:pt x="1028611" y="162687"/>
                  </a:lnTo>
                  <a:lnTo>
                    <a:pt x="1036319" y="162687"/>
                  </a:lnTo>
                  <a:lnTo>
                    <a:pt x="1036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 descr=""/>
          <p:cNvSpPr txBox="1"/>
          <p:nvPr/>
        </p:nvSpPr>
        <p:spPr>
          <a:xfrm>
            <a:off x="1342771" y="1127506"/>
            <a:ext cx="2151380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35" b="1">
                <a:latin typeface="Verdana"/>
                <a:cs typeface="Verdana"/>
              </a:rPr>
              <a:t>Oportunidades</a:t>
            </a:r>
            <a:r>
              <a:rPr dirty="0" sz="1400" spc="-40" b="1">
                <a:latin typeface="Verdana"/>
                <a:cs typeface="Verdana"/>
              </a:rPr>
              <a:t> </a:t>
            </a:r>
            <a:r>
              <a:rPr dirty="0" sz="1400" spc="-60" b="1">
                <a:latin typeface="Verdana"/>
                <a:cs typeface="Verdana"/>
              </a:rPr>
              <a:t>para</a:t>
            </a:r>
            <a:r>
              <a:rPr dirty="0" sz="1400" spc="-25" b="1">
                <a:latin typeface="Verdana"/>
                <a:cs typeface="Verdana"/>
              </a:rPr>
              <a:t> el </a:t>
            </a:r>
            <a:r>
              <a:rPr dirty="0" sz="1400" spc="-30" b="1">
                <a:latin typeface="Verdana"/>
                <a:cs typeface="Verdana"/>
              </a:rPr>
              <a:t>comercio</a:t>
            </a:r>
            <a:r>
              <a:rPr dirty="0" sz="1400" spc="-55" b="1">
                <a:latin typeface="Verdana"/>
                <a:cs typeface="Verdana"/>
              </a:rPr>
              <a:t> </a:t>
            </a:r>
            <a:r>
              <a:rPr dirty="0" sz="1400" spc="-10" b="1">
                <a:latin typeface="Verdana"/>
                <a:cs typeface="Verdana"/>
              </a:rPr>
              <a:t>electrónico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919988" y="1778000"/>
            <a:ext cx="3331845" cy="1549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Verdana"/>
                <a:cs typeface="Verdana"/>
              </a:rPr>
              <a:t>A</a:t>
            </a:r>
            <a:r>
              <a:rPr dirty="0" sz="1000" spc="40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pesar</a:t>
            </a:r>
            <a:r>
              <a:rPr dirty="0" sz="1000" spc="42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del</a:t>
            </a:r>
            <a:r>
              <a:rPr dirty="0" sz="1000" spc="40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lento</a:t>
            </a:r>
            <a:r>
              <a:rPr dirty="0" sz="1000" spc="42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crecimiento</a:t>
            </a:r>
            <a:r>
              <a:rPr dirty="0" sz="1000" spc="42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de</a:t>
            </a:r>
            <a:r>
              <a:rPr dirty="0" sz="1000" spc="40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este</a:t>
            </a:r>
            <a:r>
              <a:rPr dirty="0" sz="1000" spc="42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año,</a:t>
            </a:r>
            <a:r>
              <a:rPr dirty="0" sz="1000" spc="390">
                <a:latin typeface="Verdana"/>
                <a:cs typeface="Verdana"/>
              </a:rPr>
              <a:t> </a:t>
            </a:r>
            <a:r>
              <a:rPr dirty="0" sz="1000" spc="-25">
                <a:latin typeface="Verdana"/>
                <a:cs typeface="Verdana"/>
              </a:rPr>
              <a:t>el </a:t>
            </a:r>
            <a:r>
              <a:rPr dirty="0" sz="1000">
                <a:latin typeface="Verdana"/>
                <a:cs typeface="Verdana"/>
              </a:rPr>
              <a:t>ecommerce</a:t>
            </a:r>
            <a:r>
              <a:rPr dirty="0" sz="1000" spc="459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es</a:t>
            </a:r>
            <a:r>
              <a:rPr dirty="0" sz="1000" spc="45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uno</a:t>
            </a:r>
            <a:r>
              <a:rPr dirty="0" sz="1000" spc="45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de</a:t>
            </a:r>
            <a:r>
              <a:rPr dirty="0" sz="1000" spc="44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los</a:t>
            </a:r>
            <a:r>
              <a:rPr dirty="0" sz="1000" spc="45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pilares</a:t>
            </a:r>
            <a:r>
              <a:rPr dirty="0" sz="1000" spc="459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del</a:t>
            </a:r>
            <a:r>
              <a:rPr dirty="0" sz="1000" spc="45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retail</a:t>
            </a:r>
            <a:r>
              <a:rPr dirty="0" sz="1000" spc="450">
                <a:latin typeface="Verdana"/>
                <a:cs typeface="Verdana"/>
              </a:rPr>
              <a:t> </a:t>
            </a:r>
            <a:r>
              <a:rPr dirty="0" sz="1000" spc="-50">
                <a:latin typeface="Verdana"/>
                <a:cs typeface="Verdana"/>
              </a:rPr>
              <a:t>y </a:t>
            </a:r>
            <a:r>
              <a:rPr dirty="0" sz="1000">
                <a:latin typeface="Verdana"/>
                <a:cs typeface="Verdana"/>
              </a:rPr>
              <a:t>seguirá</a:t>
            </a:r>
            <a:r>
              <a:rPr dirty="0" sz="1000" spc="31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creciendo</a:t>
            </a:r>
            <a:r>
              <a:rPr dirty="0" sz="1000" spc="30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entre</a:t>
            </a:r>
            <a:r>
              <a:rPr dirty="0" sz="1000" spc="29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los</a:t>
            </a:r>
            <a:r>
              <a:rPr dirty="0" sz="1000" spc="30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nativos</a:t>
            </a:r>
            <a:r>
              <a:rPr dirty="0" sz="1000" spc="31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digitales,</a:t>
            </a:r>
            <a:r>
              <a:rPr dirty="0" sz="1000" spc="315">
                <a:latin typeface="Verdana"/>
                <a:cs typeface="Verdana"/>
              </a:rPr>
              <a:t> </a:t>
            </a:r>
            <a:r>
              <a:rPr dirty="0" sz="1000" spc="-25">
                <a:latin typeface="Verdana"/>
                <a:cs typeface="Verdana"/>
              </a:rPr>
              <a:t>ya </a:t>
            </a:r>
            <a:r>
              <a:rPr dirty="0" sz="1000">
                <a:latin typeface="Verdana"/>
                <a:cs typeface="Verdana"/>
              </a:rPr>
              <a:t>que</a:t>
            </a:r>
            <a:r>
              <a:rPr dirty="0" sz="1000" spc="8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se</a:t>
            </a:r>
            <a:r>
              <a:rPr dirty="0" sz="1000" spc="10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espera</a:t>
            </a:r>
            <a:r>
              <a:rPr dirty="0" sz="1000" spc="10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que</a:t>
            </a:r>
            <a:r>
              <a:rPr dirty="0" sz="1000" spc="10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las</a:t>
            </a:r>
            <a:r>
              <a:rPr dirty="0" sz="1000" spc="10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ventas</a:t>
            </a:r>
            <a:r>
              <a:rPr dirty="0" sz="1000" spc="10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mundiales</a:t>
            </a:r>
            <a:r>
              <a:rPr dirty="0" sz="1000" spc="95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alcancen los</a:t>
            </a:r>
            <a:r>
              <a:rPr dirty="0" sz="1000" spc="-80">
                <a:latin typeface="Verdana"/>
                <a:cs typeface="Verdana"/>
              </a:rPr>
              <a:t> </a:t>
            </a:r>
            <a:r>
              <a:rPr dirty="0" sz="1000" spc="-130">
                <a:latin typeface="Verdana"/>
                <a:cs typeface="Verdana"/>
              </a:rPr>
              <a:t>7.5</a:t>
            </a:r>
            <a:r>
              <a:rPr dirty="0" sz="1000" spc="4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billones</a:t>
            </a:r>
            <a:r>
              <a:rPr dirty="0" sz="1000" spc="-1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de</a:t>
            </a:r>
            <a:r>
              <a:rPr dirty="0" sz="1000" spc="-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dólares</a:t>
            </a:r>
            <a:r>
              <a:rPr dirty="0" sz="1000" spc="-1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en</a:t>
            </a:r>
            <a:r>
              <a:rPr dirty="0" sz="1000" spc="-20">
                <a:latin typeface="Verdana"/>
                <a:cs typeface="Verdana"/>
              </a:rPr>
              <a:t> </a:t>
            </a:r>
            <a:r>
              <a:rPr dirty="0" sz="1000" spc="-75">
                <a:latin typeface="Verdana"/>
                <a:cs typeface="Verdana"/>
              </a:rPr>
              <a:t>2026.</a:t>
            </a:r>
            <a:r>
              <a:rPr dirty="0" sz="1000" spc="-5">
                <a:latin typeface="Verdana"/>
                <a:cs typeface="Verdana"/>
              </a:rPr>
              <a:t> </a:t>
            </a:r>
            <a:r>
              <a:rPr dirty="0" sz="1000" spc="-50">
                <a:latin typeface="Verdana"/>
                <a:cs typeface="Verdana"/>
              </a:rPr>
              <a:t>Se</a:t>
            </a:r>
            <a:r>
              <a:rPr dirty="0" sz="1000" spc="-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estima</a:t>
            </a:r>
            <a:r>
              <a:rPr dirty="0" sz="1000" spc="-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que</a:t>
            </a:r>
            <a:r>
              <a:rPr dirty="0" sz="1000" spc="-25">
                <a:latin typeface="Verdana"/>
                <a:cs typeface="Verdana"/>
              </a:rPr>
              <a:t> el </a:t>
            </a:r>
            <a:r>
              <a:rPr dirty="0" sz="1000">
                <a:latin typeface="Verdana"/>
                <a:cs typeface="Verdana"/>
              </a:rPr>
              <a:t>mayor</a:t>
            </a:r>
            <a:r>
              <a:rPr dirty="0" sz="1000" spc="21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pico</a:t>
            </a:r>
            <a:r>
              <a:rPr dirty="0" sz="1000" spc="204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de</a:t>
            </a:r>
            <a:r>
              <a:rPr dirty="0" sz="1000" spc="21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crecimiento</a:t>
            </a:r>
            <a:r>
              <a:rPr dirty="0" sz="1000" spc="204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se</a:t>
            </a:r>
            <a:r>
              <a:rPr dirty="0" sz="1000" spc="19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produzca</a:t>
            </a:r>
            <a:r>
              <a:rPr dirty="0" sz="1000" spc="21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en</a:t>
            </a:r>
            <a:r>
              <a:rPr dirty="0" sz="1000" spc="204">
                <a:latin typeface="Verdana"/>
                <a:cs typeface="Verdana"/>
              </a:rPr>
              <a:t> </a:t>
            </a:r>
            <a:r>
              <a:rPr dirty="0" sz="1000" spc="-20">
                <a:latin typeface="Verdana"/>
                <a:cs typeface="Verdana"/>
              </a:rPr>
              <a:t>2024, </a:t>
            </a:r>
            <a:r>
              <a:rPr dirty="0" sz="1000">
                <a:latin typeface="Verdana"/>
                <a:cs typeface="Verdana"/>
              </a:rPr>
              <a:t>cuando</a:t>
            </a:r>
            <a:r>
              <a:rPr dirty="0" sz="1000" spc="30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los</a:t>
            </a:r>
            <a:r>
              <a:rPr dirty="0" sz="1000" spc="32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expertos</a:t>
            </a:r>
            <a:r>
              <a:rPr dirty="0" sz="1000" spc="30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prevén</a:t>
            </a:r>
            <a:r>
              <a:rPr dirty="0" sz="1000" spc="30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un</a:t>
            </a:r>
            <a:r>
              <a:rPr dirty="0" sz="1000" spc="30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aumento</a:t>
            </a:r>
            <a:r>
              <a:rPr dirty="0" sz="1000" spc="30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de</a:t>
            </a:r>
            <a:r>
              <a:rPr dirty="0" sz="1000" spc="315">
                <a:latin typeface="Verdana"/>
                <a:cs typeface="Verdana"/>
              </a:rPr>
              <a:t> </a:t>
            </a:r>
            <a:r>
              <a:rPr dirty="0" sz="1000" spc="-25">
                <a:latin typeface="Verdana"/>
                <a:cs typeface="Verdana"/>
              </a:rPr>
              <a:t>las </a:t>
            </a:r>
            <a:r>
              <a:rPr dirty="0" sz="1000">
                <a:latin typeface="Verdana"/>
                <a:cs typeface="Verdana"/>
              </a:rPr>
              <a:t>ventas</a:t>
            </a:r>
            <a:r>
              <a:rPr dirty="0" sz="1000" spc="43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del</a:t>
            </a:r>
            <a:r>
              <a:rPr dirty="0" sz="1000" spc="430">
                <a:latin typeface="Verdana"/>
                <a:cs typeface="Verdana"/>
              </a:rPr>
              <a:t> </a:t>
            </a:r>
            <a:r>
              <a:rPr dirty="0" sz="1000" spc="-20">
                <a:latin typeface="Verdana"/>
                <a:cs typeface="Verdana"/>
              </a:rPr>
              <a:t>38.9%,</a:t>
            </a:r>
            <a:r>
              <a:rPr dirty="0" sz="1000" spc="42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por</a:t>
            </a:r>
            <a:r>
              <a:rPr dirty="0" sz="1000" spc="42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lo</a:t>
            </a:r>
            <a:r>
              <a:rPr dirty="0" sz="1000" spc="44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que</a:t>
            </a:r>
            <a:r>
              <a:rPr dirty="0" sz="1000" spc="42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el</a:t>
            </a:r>
            <a:r>
              <a:rPr dirty="0" sz="1000" spc="43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éxito</a:t>
            </a:r>
            <a:r>
              <a:rPr dirty="0" sz="1000" spc="42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en</a:t>
            </a:r>
            <a:r>
              <a:rPr dirty="0" sz="1000" spc="415">
                <a:latin typeface="Verdana"/>
                <a:cs typeface="Verdana"/>
              </a:rPr>
              <a:t> </a:t>
            </a:r>
            <a:r>
              <a:rPr dirty="0" sz="1000" spc="-25">
                <a:latin typeface="Verdana"/>
                <a:cs typeface="Verdana"/>
              </a:rPr>
              <a:t>los </a:t>
            </a:r>
            <a:r>
              <a:rPr dirty="0" sz="1000">
                <a:latin typeface="Verdana"/>
                <a:cs typeface="Verdana"/>
              </a:rPr>
              <a:t>próximos</a:t>
            </a:r>
            <a:r>
              <a:rPr dirty="0" sz="1000" spc="105">
                <a:latin typeface="Verdana"/>
                <a:cs typeface="Verdana"/>
              </a:rPr>
              <a:t>  </a:t>
            </a:r>
            <a:r>
              <a:rPr dirty="0" sz="1000">
                <a:latin typeface="Verdana"/>
                <a:cs typeface="Verdana"/>
              </a:rPr>
              <a:t>años</a:t>
            </a:r>
            <a:r>
              <a:rPr dirty="0" sz="1000" spc="105">
                <a:latin typeface="Verdana"/>
                <a:cs typeface="Verdana"/>
              </a:rPr>
              <a:t>  </a:t>
            </a:r>
            <a:r>
              <a:rPr dirty="0" sz="1000">
                <a:latin typeface="Verdana"/>
                <a:cs typeface="Verdana"/>
              </a:rPr>
              <a:t>se</a:t>
            </a:r>
            <a:r>
              <a:rPr dirty="0" sz="1000" spc="100">
                <a:latin typeface="Verdana"/>
                <a:cs typeface="Verdana"/>
              </a:rPr>
              <a:t>  </a:t>
            </a:r>
            <a:r>
              <a:rPr dirty="0" sz="1000">
                <a:latin typeface="Verdana"/>
                <a:cs typeface="Verdana"/>
              </a:rPr>
              <a:t>basará</a:t>
            </a:r>
            <a:r>
              <a:rPr dirty="0" sz="1000" spc="95">
                <a:latin typeface="Verdana"/>
                <a:cs typeface="Verdana"/>
              </a:rPr>
              <a:t>  </a:t>
            </a:r>
            <a:r>
              <a:rPr dirty="0" sz="1000">
                <a:latin typeface="Verdana"/>
                <a:cs typeface="Verdana"/>
              </a:rPr>
              <a:t>en</a:t>
            </a:r>
            <a:r>
              <a:rPr dirty="0" sz="1000" spc="105">
                <a:latin typeface="Verdana"/>
                <a:cs typeface="Verdana"/>
              </a:rPr>
              <a:t>  </a:t>
            </a:r>
            <a:r>
              <a:rPr dirty="0" sz="1000">
                <a:latin typeface="Verdana"/>
                <a:cs typeface="Verdana"/>
              </a:rPr>
              <a:t>el</a:t>
            </a:r>
            <a:r>
              <a:rPr dirty="0" sz="1000" spc="105">
                <a:latin typeface="Verdana"/>
                <a:cs typeface="Verdana"/>
              </a:rPr>
              <a:t>  </a:t>
            </a:r>
            <a:r>
              <a:rPr dirty="0" sz="1000">
                <a:latin typeface="Verdana"/>
                <a:cs typeface="Verdana"/>
              </a:rPr>
              <a:t>poder</a:t>
            </a:r>
            <a:r>
              <a:rPr dirty="0" sz="1000" spc="100">
                <a:latin typeface="Verdana"/>
                <a:cs typeface="Verdana"/>
              </a:rPr>
              <a:t>  </a:t>
            </a:r>
            <a:r>
              <a:rPr dirty="0" sz="1000">
                <a:latin typeface="Verdana"/>
                <a:cs typeface="Verdana"/>
              </a:rPr>
              <a:t>de</a:t>
            </a:r>
            <a:r>
              <a:rPr dirty="0" sz="1000" spc="100">
                <a:latin typeface="Verdana"/>
                <a:cs typeface="Verdana"/>
              </a:rPr>
              <a:t>  </a:t>
            </a:r>
            <a:r>
              <a:rPr dirty="0" sz="1000" spc="-25">
                <a:latin typeface="Verdana"/>
                <a:cs typeface="Verdana"/>
              </a:rPr>
              <a:t>la </a:t>
            </a:r>
            <a:r>
              <a:rPr dirty="0" sz="1000" spc="-10">
                <a:latin typeface="Verdana"/>
                <a:cs typeface="Verdana"/>
              </a:rPr>
              <a:t>experimentación.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5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70"/>
              <a:t>La</a:t>
            </a:r>
            <a:r>
              <a:rPr dirty="0" spc="-80"/>
              <a:t> </a:t>
            </a:r>
            <a:r>
              <a:rPr dirty="0" spc="-40"/>
              <a:t>evolución</a:t>
            </a:r>
            <a:r>
              <a:rPr dirty="0" spc="-85"/>
              <a:t> </a:t>
            </a:r>
            <a:r>
              <a:rPr dirty="0" spc="-35"/>
              <a:t>del</a:t>
            </a:r>
            <a:r>
              <a:rPr dirty="0" spc="-75"/>
              <a:t> </a:t>
            </a:r>
            <a:r>
              <a:rPr dirty="0" spc="-65"/>
              <a:t>retail</a:t>
            </a:r>
            <a:r>
              <a:rPr dirty="0" spc="-75"/>
              <a:t> </a:t>
            </a:r>
            <a:r>
              <a:rPr dirty="0" spc="-20"/>
              <a:t>en</a:t>
            </a:r>
            <a:r>
              <a:rPr dirty="0" spc="-80"/>
              <a:t> </a:t>
            </a:r>
            <a:r>
              <a:rPr dirty="0" spc="-70"/>
              <a:t>la</a:t>
            </a:r>
            <a:r>
              <a:rPr dirty="0" spc="-95"/>
              <a:t> </a:t>
            </a:r>
            <a:r>
              <a:rPr dirty="0" spc="-70"/>
              <a:t>era </a:t>
            </a:r>
            <a:r>
              <a:rPr dirty="0" spc="-20"/>
              <a:t>de</a:t>
            </a:r>
            <a:r>
              <a:rPr dirty="0" spc="-80"/>
              <a:t> </a:t>
            </a:r>
            <a:r>
              <a:rPr dirty="0" spc="-75"/>
              <a:t>la</a:t>
            </a:r>
            <a:r>
              <a:rPr dirty="0" spc="-95"/>
              <a:t> </a:t>
            </a:r>
            <a:r>
              <a:rPr dirty="0" spc="-40"/>
              <a:t>inteligencia</a:t>
            </a:r>
            <a:r>
              <a:rPr dirty="0" spc="-95"/>
              <a:t> </a:t>
            </a:r>
            <a:r>
              <a:rPr dirty="0" spc="-25"/>
              <a:t>artificial</a:t>
            </a:r>
          </a:p>
        </p:txBody>
      </p:sp>
      <p:sp>
        <p:nvSpPr>
          <p:cNvPr id="48" name="object 48" descr=""/>
          <p:cNvSpPr txBox="1"/>
          <p:nvPr/>
        </p:nvSpPr>
        <p:spPr>
          <a:xfrm>
            <a:off x="4651375" y="2601214"/>
            <a:ext cx="157226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 b="1">
                <a:latin typeface="Verdana"/>
                <a:cs typeface="Verdana"/>
              </a:rPr>
              <a:t>Punto</a:t>
            </a:r>
            <a:r>
              <a:rPr dirty="0" sz="1400" spc="-75" b="1">
                <a:latin typeface="Verdana"/>
                <a:cs typeface="Verdana"/>
              </a:rPr>
              <a:t> </a:t>
            </a:r>
            <a:r>
              <a:rPr dirty="0" sz="1400" b="1">
                <a:latin typeface="Verdana"/>
                <a:cs typeface="Verdana"/>
              </a:rPr>
              <a:t>de</a:t>
            </a:r>
            <a:r>
              <a:rPr dirty="0" sz="1400" spc="-100" b="1">
                <a:latin typeface="Verdana"/>
                <a:cs typeface="Verdana"/>
              </a:rPr>
              <a:t> </a:t>
            </a:r>
            <a:r>
              <a:rPr dirty="0" sz="1400" spc="-10" b="1">
                <a:latin typeface="Verdana"/>
                <a:cs typeface="Verdana"/>
              </a:rPr>
              <a:t>acción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4651375" y="3000501"/>
            <a:ext cx="244602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Verdana"/>
                <a:cs typeface="Verdana"/>
              </a:rPr>
              <a:t>A</a:t>
            </a:r>
            <a:r>
              <a:rPr dirty="0" sz="1000" spc="434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pesar</a:t>
            </a:r>
            <a:r>
              <a:rPr dirty="0" sz="1000" spc="44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del</a:t>
            </a:r>
            <a:r>
              <a:rPr dirty="0" sz="1000" spc="44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lento</a:t>
            </a:r>
            <a:r>
              <a:rPr dirty="0" sz="1000" spc="45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crecimiento</a:t>
            </a:r>
            <a:r>
              <a:rPr dirty="0" sz="1000" spc="455">
                <a:latin typeface="Verdana"/>
                <a:cs typeface="Verdana"/>
              </a:rPr>
              <a:t> </a:t>
            </a:r>
            <a:r>
              <a:rPr dirty="0" sz="1000" spc="-25">
                <a:latin typeface="Verdana"/>
                <a:cs typeface="Verdana"/>
              </a:rPr>
              <a:t>de </a:t>
            </a:r>
            <a:r>
              <a:rPr dirty="0" sz="1000">
                <a:latin typeface="Verdana"/>
                <a:cs typeface="Verdana"/>
              </a:rPr>
              <a:t>ecommerce</a:t>
            </a:r>
            <a:r>
              <a:rPr dirty="0" sz="1000" spc="48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es</a:t>
            </a:r>
            <a:r>
              <a:rPr dirty="0" sz="1000" spc="47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uno</a:t>
            </a:r>
            <a:r>
              <a:rPr dirty="0" sz="1000" spc="47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de</a:t>
            </a:r>
            <a:r>
              <a:rPr dirty="0" sz="1000" spc="459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los</a:t>
            </a:r>
            <a:r>
              <a:rPr dirty="0" sz="1000" spc="475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pilares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7119366" y="3000501"/>
            <a:ext cx="86296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0960" marR="5080" indent="-48895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Verdana"/>
                <a:cs typeface="Verdana"/>
              </a:rPr>
              <a:t>este</a:t>
            </a:r>
            <a:r>
              <a:rPr dirty="0" sz="1000" spc="32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año,</a:t>
            </a:r>
            <a:r>
              <a:rPr dirty="0" sz="1000" spc="300">
                <a:latin typeface="Verdana"/>
                <a:cs typeface="Verdana"/>
              </a:rPr>
              <a:t> </a:t>
            </a:r>
            <a:r>
              <a:rPr dirty="0" sz="1000" spc="-25">
                <a:latin typeface="Verdana"/>
                <a:cs typeface="Verdana"/>
              </a:rPr>
              <a:t>el </a:t>
            </a:r>
            <a:r>
              <a:rPr dirty="0" sz="1000">
                <a:latin typeface="Verdana"/>
                <a:cs typeface="Verdana"/>
              </a:rPr>
              <a:t>del</a:t>
            </a:r>
            <a:r>
              <a:rPr dirty="0" sz="1000" spc="42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retail</a:t>
            </a:r>
            <a:r>
              <a:rPr dirty="0" sz="1000" spc="425">
                <a:latin typeface="Verdana"/>
                <a:cs typeface="Verdana"/>
              </a:rPr>
              <a:t> </a:t>
            </a:r>
            <a:r>
              <a:rPr dirty="0" sz="1000" spc="-50">
                <a:latin typeface="Verdana"/>
                <a:cs typeface="Verdana"/>
              </a:rPr>
              <a:t>y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4651375" y="3305302"/>
            <a:ext cx="3331845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Verdana"/>
                <a:cs typeface="Verdana"/>
              </a:rPr>
              <a:t>seguirá</a:t>
            </a:r>
            <a:r>
              <a:rPr dirty="0" sz="1000" spc="31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creciendo</a:t>
            </a:r>
            <a:r>
              <a:rPr dirty="0" sz="1000" spc="30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entre</a:t>
            </a:r>
            <a:r>
              <a:rPr dirty="0" sz="1000" spc="29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los</a:t>
            </a:r>
            <a:r>
              <a:rPr dirty="0" sz="1000" spc="30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nativos</a:t>
            </a:r>
            <a:r>
              <a:rPr dirty="0" sz="1000" spc="31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digitales,</a:t>
            </a:r>
            <a:r>
              <a:rPr dirty="0" sz="1000" spc="315">
                <a:latin typeface="Verdana"/>
                <a:cs typeface="Verdana"/>
              </a:rPr>
              <a:t> </a:t>
            </a:r>
            <a:r>
              <a:rPr dirty="0" sz="1000" spc="-25">
                <a:latin typeface="Verdana"/>
                <a:cs typeface="Verdana"/>
              </a:rPr>
              <a:t>ya </a:t>
            </a:r>
            <a:r>
              <a:rPr dirty="0" sz="1000">
                <a:latin typeface="Verdana"/>
                <a:cs typeface="Verdana"/>
              </a:rPr>
              <a:t>que</a:t>
            </a:r>
            <a:r>
              <a:rPr dirty="0" sz="1000" spc="8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se</a:t>
            </a:r>
            <a:r>
              <a:rPr dirty="0" sz="1000" spc="10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espera</a:t>
            </a:r>
            <a:r>
              <a:rPr dirty="0" sz="1000" spc="10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que</a:t>
            </a:r>
            <a:r>
              <a:rPr dirty="0" sz="1000" spc="10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las</a:t>
            </a:r>
            <a:r>
              <a:rPr dirty="0" sz="1000" spc="10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ventas</a:t>
            </a:r>
            <a:r>
              <a:rPr dirty="0" sz="1000" spc="10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mundiales</a:t>
            </a:r>
            <a:r>
              <a:rPr dirty="0" sz="1000" spc="95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alcancen </a:t>
            </a:r>
            <a:r>
              <a:rPr dirty="0" sz="1000">
                <a:latin typeface="Verdana"/>
                <a:cs typeface="Verdana"/>
              </a:rPr>
              <a:t>los</a:t>
            </a:r>
            <a:r>
              <a:rPr dirty="0" sz="1000" spc="-90">
                <a:latin typeface="Verdana"/>
                <a:cs typeface="Verdana"/>
              </a:rPr>
              <a:t> </a:t>
            </a:r>
            <a:r>
              <a:rPr dirty="0" sz="1000" spc="-130">
                <a:latin typeface="Verdana"/>
                <a:cs typeface="Verdana"/>
              </a:rPr>
              <a:t>7.5</a:t>
            </a:r>
            <a:r>
              <a:rPr dirty="0" sz="1000" spc="4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billones</a:t>
            </a:r>
            <a:r>
              <a:rPr dirty="0" sz="1000" spc="-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de</a:t>
            </a:r>
            <a:r>
              <a:rPr dirty="0" sz="1000" spc="-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dólares</a:t>
            </a:r>
            <a:r>
              <a:rPr dirty="0" sz="1000" spc="-2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en</a:t>
            </a:r>
            <a:r>
              <a:rPr dirty="0" sz="1000" spc="-20">
                <a:latin typeface="Verdana"/>
                <a:cs typeface="Verdana"/>
              </a:rPr>
              <a:t> </a:t>
            </a:r>
            <a:r>
              <a:rPr dirty="0" sz="1000" spc="-70">
                <a:latin typeface="Verdana"/>
                <a:cs typeface="Verdana"/>
              </a:rPr>
              <a:t>2026.</a:t>
            </a:r>
            <a:r>
              <a:rPr dirty="0" sz="1000" spc="-10">
                <a:latin typeface="Verdana"/>
                <a:cs typeface="Verdana"/>
              </a:rPr>
              <a:t> </a:t>
            </a:r>
            <a:r>
              <a:rPr dirty="0" sz="1000" spc="-50">
                <a:latin typeface="Verdana"/>
                <a:cs typeface="Verdana"/>
              </a:rPr>
              <a:t>Se</a:t>
            </a:r>
            <a:r>
              <a:rPr dirty="0" sz="1000" spc="-1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estima</a:t>
            </a:r>
            <a:r>
              <a:rPr dirty="0" sz="1000" spc="-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que</a:t>
            </a:r>
            <a:r>
              <a:rPr dirty="0" sz="1000" spc="-30">
                <a:latin typeface="Verdana"/>
                <a:cs typeface="Verdana"/>
              </a:rPr>
              <a:t> </a:t>
            </a:r>
            <a:r>
              <a:rPr dirty="0" sz="1000" spc="-25">
                <a:latin typeface="Verdana"/>
                <a:cs typeface="Verdana"/>
              </a:rPr>
              <a:t>el </a:t>
            </a:r>
            <a:r>
              <a:rPr dirty="0" sz="1000">
                <a:latin typeface="Verdana"/>
                <a:cs typeface="Verdana"/>
              </a:rPr>
              <a:t>mayor</a:t>
            </a:r>
            <a:r>
              <a:rPr dirty="0" sz="1000" spc="21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pico</a:t>
            </a:r>
            <a:r>
              <a:rPr dirty="0" sz="1000" spc="21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de</a:t>
            </a:r>
            <a:r>
              <a:rPr dirty="0" sz="1000" spc="21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crecimiento</a:t>
            </a:r>
            <a:r>
              <a:rPr dirty="0" sz="1000" spc="20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se</a:t>
            </a:r>
            <a:r>
              <a:rPr dirty="0" sz="1000" spc="19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produzca</a:t>
            </a:r>
            <a:r>
              <a:rPr dirty="0" sz="1000" spc="21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en</a:t>
            </a:r>
            <a:r>
              <a:rPr dirty="0" sz="1000" spc="200">
                <a:latin typeface="Verdana"/>
                <a:cs typeface="Verdana"/>
              </a:rPr>
              <a:t> </a:t>
            </a:r>
            <a:r>
              <a:rPr dirty="0" sz="1000" spc="-20">
                <a:latin typeface="Verdana"/>
                <a:cs typeface="Verdana"/>
              </a:rPr>
              <a:t>2024, </a:t>
            </a:r>
            <a:r>
              <a:rPr dirty="0" sz="1000">
                <a:latin typeface="Verdana"/>
                <a:cs typeface="Verdana"/>
              </a:rPr>
              <a:t>cuando</a:t>
            </a:r>
            <a:r>
              <a:rPr dirty="0" sz="1000" spc="30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los</a:t>
            </a:r>
            <a:r>
              <a:rPr dirty="0" sz="1000" spc="32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expertos</a:t>
            </a:r>
            <a:r>
              <a:rPr dirty="0" sz="1000" spc="31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prevén</a:t>
            </a:r>
            <a:r>
              <a:rPr dirty="0" sz="1000" spc="30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un</a:t>
            </a:r>
            <a:r>
              <a:rPr dirty="0" sz="1000" spc="30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aumento</a:t>
            </a:r>
            <a:r>
              <a:rPr dirty="0" sz="1000" spc="29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de</a:t>
            </a:r>
            <a:r>
              <a:rPr dirty="0" sz="1000" spc="315">
                <a:latin typeface="Verdana"/>
                <a:cs typeface="Verdana"/>
              </a:rPr>
              <a:t> </a:t>
            </a:r>
            <a:r>
              <a:rPr dirty="0" sz="1000" spc="-25">
                <a:latin typeface="Verdana"/>
                <a:cs typeface="Verdana"/>
              </a:rPr>
              <a:t>las </a:t>
            </a:r>
            <a:r>
              <a:rPr dirty="0" sz="1000">
                <a:latin typeface="Verdana"/>
                <a:cs typeface="Verdana"/>
              </a:rPr>
              <a:t>ventas</a:t>
            </a:r>
            <a:r>
              <a:rPr dirty="0" sz="1000" spc="43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del</a:t>
            </a:r>
            <a:r>
              <a:rPr dirty="0" sz="1000" spc="430">
                <a:latin typeface="Verdana"/>
                <a:cs typeface="Verdana"/>
              </a:rPr>
              <a:t> </a:t>
            </a:r>
            <a:r>
              <a:rPr dirty="0" sz="1000" spc="-20">
                <a:latin typeface="Verdana"/>
                <a:cs typeface="Verdana"/>
              </a:rPr>
              <a:t>38.9%,</a:t>
            </a:r>
            <a:r>
              <a:rPr dirty="0" sz="1000" spc="42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por</a:t>
            </a:r>
            <a:r>
              <a:rPr dirty="0" sz="1000" spc="42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lo</a:t>
            </a:r>
            <a:r>
              <a:rPr dirty="0" sz="1000" spc="434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que</a:t>
            </a:r>
            <a:r>
              <a:rPr dirty="0" sz="1000" spc="42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el</a:t>
            </a:r>
            <a:r>
              <a:rPr dirty="0" sz="1000" spc="43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éxito</a:t>
            </a:r>
            <a:r>
              <a:rPr dirty="0" sz="1000" spc="42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en</a:t>
            </a:r>
            <a:r>
              <a:rPr dirty="0" sz="1000" spc="409">
                <a:latin typeface="Verdana"/>
                <a:cs typeface="Verdana"/>
              </a:rPr>
              <a:t> </a:t>
            </a:r>
            <a:r>
              <a:rPr dirty="0" sz="1000" spc="-25">
                <a:latin typeface="Verdana"/>
                <a:cs typeface="Verdana"/>
              </a:rPr>
              <a:t>los </a:t>
            </a:r>
            <a:r>
              <a:rPr dirty="0" sz="1000">
                <a:latin typeface="Verdana"/>
                <a:cs typeface="Verdana"/>
              </a:rPr>
              <a:t>próximos</a:t>
            </a:r>
            <a:r>
              <a:rPr dirty="0" sz="1000" spc="105">
                <a:latin typeface="Verdana"/>
                <a:cs typeface="Verdana"/>
              </a:rPr>
              <a:t>  </a:t>
            </a:r>
            <a:r>
              <a:rPr dirty="0" sz="1000">
                <a:latin typeface="Verdana"/>
                <a:cs typeface="Verdana"/>
              </a:rPr>
              <a:t>años</a:t>
            </a:r>
            <a:r>
              <a:rPr dirty="0" sz="1000" spc="100">
                <a:latin typeface="Verdana"/>
                <a:cs typeface="Verdana"/>
              </a:rPr>
              <a:t>  </a:t>
            </a:r>
            <a:r>
              <a:rPr dirty="0" sz="1000">
                <a:latin typeface="Verdana"/>
                <a:cs typeface="Verdana"/>
              </a:rPr>
              <a:t>se</a:t>
            </a:r>
            <a:r>
              <a:rPr dirty="0" sz="1000" spc="100">
                <a:latin typeface="Verdana"/>
                <a:cs typeface="Verdana"/>
              </a:rPr>
              <a:t>  </a:t>
            </a:r>
            <a:r>
              <a:rPr dirty="0" sz="1000">
                <a:latin typeface="Verdana"/>
                <a:cs typeface="Verdana"/>
              </a:rPr>
              <a:t>basará</a:t>
            </a:r>
            <a:r>
              <a:rPr dirty="0" sz="1000" spc="95">
                <a:latin typeface="Verdana"/>
                <a:cs typeface="Verdana"/>
              </a:rPr>
              <a:t>  </a:t>
            </a:r>
            <a:r>
              <a:rPr dirty="0" sz="1000">
                <a:latin typeface="Verdana"/>
                <a:cs typeface="Verdana"/>
              </a:rPr>
              <a:t>en</a:t>
            </a:r>
            <a:r>
              <a:rPr dirty="0" sz="1000" spc="105">
                <a:latin typeface="Verdana"/>
                <a:cs typeface="Verdana"/>
              </a:rPr>
              <a:t>  </a:t>
            </a:r>
            <a:r>
              <a:rPr dirty="0" sz="1000">
                <a:latin typeface="Verdana"/>
                <a:cs typeface="Verdana"/>
              </a:rPr>
              <a:t>el</a:t>
            </a:r>
            <a:r>
              <a:rPr dirty="0" sz="1000" spc="105">
                <a:latin typeface="Verdana"/>
                <a:cs typeface="Verdana"/>
              </a:rPr>
              <a:t>  </a:t>
            </a:r>
            <a:r>
              <a:rPr dirty="0" sz="1000">
                <a:latin typeface="Verdana"/>
                <a:cs typeface="Verdana"/>
              </a:rPr>
              <a:t>poder</a:t>
            </a:r>
            <a:r>
              <a:rPr dirty="0" sz="1000" spc="100">
                <a:latin typeface="Verdana"/>
                <a:cs typeface="Verdana"/>
              </a:rPr>
              <a:t>  </a:t>
            </a:r>
            <a:r>
              <a:rPr dirty="0" sz="1000">
                <a:latin typeface="Verdana"/>
                <a:cs typeface="Verdana"/>
              </a:rPr>
              <a:t>de</a:t>
            </a:r>
            <a:r>
              <a:rPr dirty="0" sz="1000" spc="100">
                <a:latin typeface="Verdana"/>
                <a:cs typeface="Verdana"/>
              </a:rPr>
              <a:t>  </a:t>
            </a:r>
            <a:r>
              <a:rPr dirty="0" sz="1000" spc="-25">
                <a:latin typeface="Verdana"/>
                <a:cs typeface="Verdana"/>
              </a:rPr>
              <a:t>la </a:t>
            </a:r>
            <a:r>
              <a:rPr dirty="0" sz="1000" spc="-10">
                <a:latin typeface="Verdana"/>
                <a:cs typeface="Verdana"/>
              </a:rPr>
              <a:t>experimentación.</a:t>
            </a:r>
            <a:endParaRPr sz="1000">
              <a:latin typeface="Verdana"/>
              <a:cs typeface="Verdana"/>
            </a:endParaRPr>
          </a:p>
        </p:txBody>
      </p:sp>
      <p:pic>
        <p:nvPicPr>
          <p:cNvPr id="52" name="object 5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0" y="1280160"/>
            <a:ext cx="3488436" cy="1095756"/>
          </a:xfrm>
          <a:prstGeom prst="rect">
            <a:avLst/>
          </a:prstGeom>
        </p:spPr>
      </p:pic>
      <p:pic>
        <p:nvPicPr>
          <p:cNvPr id="53" name="object 5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0308" y="3482340"/>
            <a:ext cx="3323844" cy="996696"/>
          </a:xfrm>
          <a:prstGeom prst="rect">
            <a:avLst/>
          </a:prstGeom>
        </p:spPr>
      </p:pic>
      <p:sp>
        <p:nvSpPr>
          <p:cNvPr id="54" name="object 54" descr=""/>
          <p:cNvSpPr/>
          <p:nvPr/>
        </p:nvSpPr>
        <p:spPr>
          <a:xfrm>
            <a:off x="932688" y="1168908"/>
            <a:ext cx="367665" cy="368935"/>
          </a:xfrm>
          <a:custGeom>
            <a:avLst/>
            <a:gdLst/>
            <a:ahLst/>
            <a:cxnLst/>
            <a:rect l="l" t="t" r="r" b="b"/>
            <a:pathLst>
              <a:path w="367665" h="368934">
                <a:moveTo>
                  <a:pt x="183642" y="0"/>
                </a:moveTo>
                <a:lnTo>
                  <a:pt x="134822" y="6586"/>
                </a:lnTo>
                <a:lnTo>
                  <a:pt x="90954" y="25174"/>
                </a:lnTo>
                <a:lnTo>
                  <a:pt x="53787" y="54006"/>
                </a:lnTo>
                <a:lnTo>
                  <a:pt x="25072" y="91327"/>
                </a:lnTo>
                <a:lnTo>
                  <a:pt x="6559" y="135378"/>
                </a:lnTo>
                <a:lnTo>
                  <a:pt x="0" y="184403"/>
                </a:lnTo>
                <a:lnTo>
                  <a:pt x="6559" y="233429"/>
                </a:lnTo>
                <a:lnTo>
                  <a:pt x="25072" y="277480"/>
                </a:lnTo>
                <a:lnTo>
                  <a:pt x="53787" y="314801"/>
                </a:lnTo>
                <a:lnTo>
                  <a:pt x="90954" y="343633"/>
                </a:lnTo>
                <a:lnTo>
                  <a:pt x="134822" y="362221"/>
                </a:lnTo>
                <a:lnTo>
                  <a:pt x="183642" y="368807"/>
                </a:lnTo>
                <a:lnTo>
                  <a:pt x="232461" y="362221"/>
                </a:lnTo>
                <a:lnTo>
                  <a:pt x="276329" y="343633"/>
                </a:lnTo>
                <a:lnTo>
                  <a:pt x="313496" y="314801"/>
                </a:lnTo>
                <a:lnTo>
                  <a:pt x="342211" y="277480"/>
                </a:lnTo>
                <a:lnTo>
                  <a:pt x="360724" y="233429"/>
                </a:lnTo>
                <a:lnTo>
                  <a:pt x="367284" y="184403"/>
                </a:lnTo>
                <a:lnTo>
                  <a:pt x="360724" y="135378"/>
                </a:lnTo>
                <a:lnTo>
                  <a:pt x="342211" y="91327"/>
                </a:lnTo>
                <a:lnTo>
                  <a:pt x="313496" y="54006"/>
                </a:lnTo>
                <a:lnTo>
                  <a:pt x="276329" y="25174"/>
                </a:lnTo>
                <a:lnTo>
                  <a:pt x="232461" y="6586"/>
                </a:lnTo>
                <a:lnTo>
                  <a:pt x="183642" y="0"/>
                </a:lnTo>
                <a:close/>
              </a:path>
            </a:pathLst>
          </a:custGeom>
          <a:solidFill>
            <a:srgbClr val="93AF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 descr=""/>
          <p:cNvSpPr txBox="1"/>
          <p:nvPr/>
        </p:nvSpPr>
        <p:spPr>
          <a:xfrm>
            <a:off x="1069339" y="1213866"/>
            <a:ext cx="14732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35" b="1">
                <a:solidFill>
                  <a:srgbClr val="F9FDFF"/>
                </a:solidFill>
                <a:latin typeface="Verdana"/>
                <a:cs typeface="Verdana"/>
              </a:rPr>
              <a:t>2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1065682" y="4846041"/>
            <a:ext cx="7012940" cy="15049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800">
                <a:latin typeface="Verdana"/>
                <a:cs typeface="Verdana"/>
              </a:rPr>
              <a:t>WGSN</a:t>
            </a:r>
            <a:r>
              <a:rPr dirty="0" sz="800" spc="5">
                <a:latin typeface="Verdana"/>
                <a:cs typeface="Verdana"/>
              </a:rPr>
              <a:t> </a:t>
            </a:r>
            <a:r>
              <a:rPr dirty="0" sz="800" spc="-35">
                <a:latin typeface="Verdana"/>
                <a:cs typeface="Verdana"/>
              </a:rPr>
              <a:t>INSIDER(Ed.).</a:t>
            </a:r>
            <a:r>
              <a:rPr dirty="0" sz="800" spc="10">
                <a:latin typeface="Verdana"/>
                <a:cs typeface="Verdana"/>
              </a:rPr>
              <a:t> </a:t>
            </a:r>
            <a:r>
              <a:rPr dirty="0" sz="800" spc="-70">
                <a:latin typeface="Verdana"/>
                <a:cs typeface="Verdana"/>
              </a:rPr>
              <a:t>(2023).</a:t>
            </a:r>
            <a:r>
              <a:rPr dirty="0" sz="800" spc="65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América</a:t>
            </a:r>
            <a:r>
              <a:rPr dirty="0" sz="800" spc="10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Latina</a:t>
            </a:r>
            <a:r>
              <a:rPr dirty="0" sz="800" spc="-25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Oportunidades</a:t>
            </a:r>
            <a:r>
              <a:rPr dirty="0" sz="800" spc="-15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para</a:t>
            </a:r>
            <a:r>
              <a:rPr dirty="0" sz="800" spc="-10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la</a:t>
            </a:r>
            <a:r>
              <a:rPr dirty="0" sz="800" spc="15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industria</a:t>
            </a:r>
            <a:r>
              <a:rPr dirty="0" sz="800" spc="-25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de</a:t>
            </a:r>
            <a:r>
              <a:rPr dirty="0" sz="800" spc="15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la</a:t>
            </a:r>
            <a:r>
              <a:rPr dirty="0" sz="800" spc="10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moda</a:t>
            </a:r>
            <a:r>
              <a:rPr dirty="0" sz="800" spc="10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2024Recuperado</a:t>
            </a:r>
            <a:r>
              <a:rPr dirty="0" sz="800" spc="20">
                <a:latin typeface="Verdana"/>
                <a:cs typeface="Verdana"/>
              </a:rPr>
              <a:t> </a:t>
            </a:r>
            <a:r>
              <a:rPr dirty="0" sz="800" spc="-50">
                <a:latin typeface="Verdana"/>
                <a:cs typeface="Verdana"/>
              </a:rPr>
              <a:t>de:</a:t>
            </a:r>
            <a:r>
              <a:rPr dirty="0" sz="800" spc="30">
                <a:latin typeface="Verdana"/>
                <a:cs typeface="Verdana"/>
              </a:rPr>
              <a:t> </a:t>
            </a:r>
            <a:r>
              <a:rPr dirty="0" u="sng" sz="800" spc="-10">
                <a:uFill>
                  <a:solidFill>
                    <a:srgbClr val="000000"/>
                  </a:solidFill>
                </a:uFill>
                <a:latin typeface="Verdana"/>
                <a:cs typeface="Verdana"/>
                <a:hlinkClick r:id="rId6"/>
              </a:rPr>
              <a:t>https://www.wgsn.com/es</a:t>
            </a:r>
            <a:endParaRPr sz="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24001" y="2019045"/>
            <a:ext cx="3185160" cy="21596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568325" algn="l"/>
                <a:tab pos="695325" algn="l"/>
                <a:tab pos="742315" algn="l"/>
                <a:tab pos="835660" algn="l"/>
                <a:tab pos="901065" algn="l"/>
                <a:tab pos="927100" algn="l"/>
                <a:tab pos="1201420" algn="l"/>
                <a:tab pos="1358265" algn="l"/>
                <a:tab pos="1559560" algn="l"/>
                <a:tab pos="1590040" algn="l"/>
                <a:tab pos="1701164" algn="l"/>
                <a:tab pos="1804670" algn="l"/>
                <a:tab pos="1913255" algn="l"/>
                <a:tab pos="1986280" algn="l"/>
                <a:tab pos="2021205" algn="l"/>
                <a:tab pos="2179955" algn="l"/>
                <a:tab pos="2719070" algn="l"/>
                <a:tab pos="2923540" algn="l"/>
                <a:tab pos="2972435" algn="l"/>
                <a:tab pos="3058160" algn="l"/>
              </a:tabLst>
            </a:pPr>
            <a:r>
              <a:rPr dirty="0" sz="1000">
                <a:latin typeface="Verdana"/>
                <a:cs typeface="Verdana"/>
              </a:rPr>
              <a:t>En</a:t>
            </a:r>
            <a:r>
              <a:rPr dirty="0" sz="1000" spc="2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esta</a:t>
            </a:r>
            <a:r>
              <a:rPr dirty="0" sz="1000" spc="3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línea</a:t>
            </a:r>
            <a:r>
              <a:rPr dirty="0" sz="1000" spc="3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tenemos</a:t>
            </a:r>
            <a:r>
              <a:rPr dirty="0" sz="1000" spc="5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el</a:t>
            </a:r>
            <a:r>
              <a:rPr dirty="0" sz="1000" spc="1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ejemplo</a:t>
            </a:r>
            <a:r>
              <a:rPr dirty="0" sz="1000" spc="5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de</a:t>
            </a:r>
            <a:r>
              <a:rPr dirty="0" sz="1000" spc="3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la</a:t>
            </a:r>
            <a:r>
              <a:rPr dirty="0" sz="1000" spc="50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empresa </a:t>
            </a:r>
            <a:r>
              <a:rPr dirty="0" sz="1000">
                <a:latin typeface="Verdana"/>
                <a:cs typeface="Verdana"/>
              </a:rPr>
              <a:t>argentina</a:t>
            </a:r>
            <a:r>
              <a:rPr dirty="0" sz="1000" spc="80">
                <a:latin typeface="Verdana"/>
                <a:cs typeface="Verdana"/>
              </a:rPr>
              <a:t>  </a:t>
            </a:r>
            <a:r>
              <a:rPr dirty="0" sz="1000">
                <a:latin typeface="Verdana"/>
                <a:cs typeface="Verdana"/>
              </a:rPr>
              <a:t>Mercado</a:t>
            </a:r>
            <a:r>
              <a:rPr dirty="0" sz="1000" spc="85">
                <a:latin typeface="Verdana"/>
                <a:cs typeface="Verdana"/>
              </a:rPr>
              <a:t>  </a:t>
            </a:r>
            <a:r>
              <a:rPr dirty="0" sz="1000">
                <a:latin typeface="Verdana"/>
                <a:cs typeface="Verdana"/>
              </a:rPr>
              <a:t>Libre,</a:t>
            </a:r>
            <a:r>
              <a:rPr dirty="0" sz="1000" spc="80">
                <a:latin typeface="Verdana"/>
                <a:cs typeface="Verdana"/>
              </a:rPr>
              <a:t>  </a:t>
            </a:r>
            <a:r>
              <a:rPr dirty="0" sz="1000">
                <a:latin typeface="Verdana"/>
                <a:cs typeface="Verdana"/>
              </a:rPr>
              <a:t>que</a:t>
            </a:r>
            <a:r>
              <a:rPr dirty="0" sz="1000" spc="80">
                <a:latin typeface="Verdana"/>
                <a:cs typeface="Verdana"/>
              </a:rPr>
              <a:t>  </a:t>
            </a:r>
            <a:r>
              <a:rPr dirty="0" sz="1000" spc="-10">
                <a:latin typeface="Verdana"/>
                <a:cs typeface="Verdana"/>
              </a:rPr>
              <a:t>recientemente </a:t>
            </a:r>
            <a:r>
              <a:rPr dirty="0" sz="1000">
                <a:latin typeface="Verdana"/>
                <a:cs typeface="Verdana"/>
              </a:rPr>
              <a:t>anunció</a:t>
            </a:r>
            <a:r>
              <a:rPr dirty="0" sz="1000" spc="43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una</a:t>
            </a:r>
            <a:r>
              <a:rPr dirty="0" sz="1000" spc="45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estrategia</a:t>
            </a:r>
            <a:r>
              <a:rPr dirty="0" sz="1000" spc="44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para</a:t>
            </a:r>
            <a:r>
              <a:rPr dirty="0" sz="1000" spc="45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acercarse</a:t>
            </a:r>
            <a:r>
              <a:rPr dirty="0" sz="1000" spc="44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a</a:t>
            </a:r>
            <a:r>
              <a:rPr dirty="0" sz="1000" spc="450">
                <a:latin typeface="Verdana"/>
                <a:cs typeface="Verdana"/>
              </a:rPr>
              <a:t> </a:t>
            </a:r>
            <a:r>
              <a:rPr dirty="0" sz="1000" spc="-25">
                <a:latin typeface="Verdana"/>
                <a:cs typeface="Verdana"/>
              </a:rPr>
              <a:t>los </a:t>
            </a:r>
            <a:r>
              <a:rPr dirty="0" sz="1000">
                <a:latin typeface="Verdana"/>
                <a:cs typeface="Verdana"/>
              </a:rPr>
              <a:t>centros de</a:t>
            </a:r>
            <a:r>
              <a:rPr dirty="0" sz="1000" spc="-1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la</a:t>
            </a:r>
            <a:r>
              <a:rPr dirty="0" sz="1000" spc="-2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moda</a:t>
            </a:r>
            <a:r>
              <a:rPr dirty="0" sz="1000" spc="5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brasileños.</a:t>
            </a:r>
            <a:r>
              <a:rPr dirty="0" sz="1000" spc="-3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Aún</a:t>
            </a:r>
            <a:r>
              <a:rPr dirty="0" sz="1000" spc="-3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en</a:t>
            </a:r>
            <a:r>
              <a:rPr dirty="0" sz="1000" spc="-1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su</a:t>
            </a:r>
            <a:r>
              <a:rPr dirty="0" sz="1000" spc="-40">
                <a:latin typeface="Verdana"/>
                <a:cs typeface="Verdana"/>
              </a:rPr>
              <a:t> </a:t>
            </a:r>
            <a:r>
              <a:rPr dirty="0" sz="1000" spc="-20">
                <a:latin typeface="Verdana"/>
                <a:cs typeface="Verdana"/>
              </a:rPr>
              <a:t>fase </a:t>
            </a:r>
            <a:r>
              <a:rPr dirty="0" sz="1000" spc="-10">
                <a:latin typeface="Verdana"/>
                <a:cs typeface="Verdana"/>
              </a:rPr>
              <a:t>inicial,</a:t>
            </a:r>
            <a:r>
              <a:rPr dirty="0" sz="1000">
                <a:latin typeface="Verdana"/>
                <a:cs typeface="Verdana"/>
              </a:rPr>
              <a:t>	</a:t>
            </a:r>
            <a:r>
              <a:rPr dirty="0" sz="1000" spc="-25">
                <a:latin typeface="Verdana"/>
                <a:cs typeface="Verdana"/>
              </a:rPr>
              <a:t>el</a:t>
            </a:r>
            <a:r>
              <a:rPr dirty="0" sz="1000">
                <a:latin typeface="Verdana"/>
                <a:cs typeface="Verdana"/>
              </a:rPr>
              <a:t>			</a:t>
            </a:r>
            <a:r>
              <a:rPr dirty="0" sz="1000" spc="-10">
                <a:latin typeface="Verdana"/>
                <a:cs typeface="Verdana"/>
              </a:rPr>
              <a:t>proyecto</a:t>
            </a:r>
            <a:r>
              <a:rPr dirty="0" sz="1000">
                <a:latin typeface="Verdana"/>
                <a:cs typeface="Verdana"/>
              </a:rPr>
              <a:t>	</a:t>
            </a:r>
            <a:r>
              <a:rPr dirty="0" sz="1000" spc="-29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deberá		</a:t>
            </a:r>
            <a:r>
              <a:rPr dirty="0" sz="1000" spc="-10">
                <a:latin typeface="Verdana"/>
                <a:cs typeface="Verdana"/>
              </a:rPr>
              <a:t>implementarse </a:t>
            </a:r>
            <a:r>
              <a:rPr dirty="0" sz="1000">
                <a:latin typeface="Verdana"/>
                <a:cs typeface="Verdana"/>
              </a:rPr>
              <a:t>posteriormente</a:t>
            </a:r>
            <a:r>
              <a:rPr dirty="0" sz="1000" spc="15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en</a:t>
            </a:r>
            <a:r>
              <a:rPr dirty="0" sz="1000" spc="14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otras</a:t>
            </a:r>
            <a:r>
              <a:rPr dirty="0" sz="1000" spc="13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localidades,</a:t>
            </a:r>
            <a:r>
              <a:rPr dirty="0" sz="1000" spc="155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brindando </a:t>
            </a:r>
            <a:r>
              <a:rPr dirty="0" sz="1000">
                <a:latin typeface="Verdana"/>
                <a:cs typeface="Verdana"/>
              </a:rPr>
              <a:t>apoyo</a:t>
            </a:r>
            <a:r>
              <a:rPr dirty="0" sz="1000" spc="31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con</a:t>
            </a:r>
            <a:r>
              <a:rPr dirty="0" sz="1000" spc="31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consultoría,</a:t>
            </a:r>
            <a:r>
              <a:rPr dirty="0" sz="1000" spc="28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un</a:t>
            </a:r>
            <a:r>
              <a:rPr dirty="0" sz="1000" spc="30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punto</a:t>
            </a:r>
            <a:r>
              <a:rPr dirty="0" sz="1000" spc="30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fijo,</a:t>
            </a:r>
            <a:r>
              <a:rPr dirty="0" sz="1000" spc="30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un</a:t>
            </a:r>
            <a:r>
              <a:rPr dirty="0" sz="1000" spc="290">
                <a:latin typeface="Verdana"/>
                <a:cs typeface="Verdana"/>
              </a:rPr>
              <a:t> </a:t>
            </a:r>
            <a:r>
              <a:rPr dirty="0" sz="1000" spc="-25">
                <a:latin typeface="Verdana"/>
                <a:cs typeface="Verdana"/>
              </a:rPr>
              <a:t>hub </a:t>
            </a:r>
            <a:r>
              <a:rPr dirty="0" sz="1000" spc="-10">
                <a:latin typeface="Verdana"/>
                <a:cs typeface="Verdana"/>
              </a:rPr>
              <a:t>logístico,</a:t>
            </a:r>
            <a:r>
              <a:rPr dirty="0" sz="1000">
                <a:latin typeface="Verdana"/>
                <a:cs typeface="Verdana"/>
              </a:rPr>
              <a:t>		</a:t>
            </a:r>
            <a:r>
              <a:rPr dirty="0" sz="1000" spc="-10">
                <a:latin typeface="Verdana"/>
                <a:cs typeface="Verdana"/>
              </a:rPr>
              <a:t>publicidad</a:t>
            </a:r>
            <a:r>
              <a:rPr dirty="0" sz="1000">
                <a:latin typeface="Verdana"/>
                <a:cs typeface="Verdana"/>
              </a:rPr>
              <a:t>		</a:t>
            </a:r>
            <a:r>
              <a:rPr dirty="0" sz="1000" spc="-25">
                <a:latin typeface="Verdana"/>
                <a:cs typeface="Verdana"/>
              </a:rPr>
              <a:t>de</a:t>
            </a:r>
            <a:r>
              <a:rPr dirty="0" sz="1000">
                <a:latin typeface="Verdana"/>
                <a:cs typeface="Verdana"/>
              </a:rPr>
              <a:t>		</a:t>
            </a:r>
            <a:r>
              <a:rPr dirty="0" sz="1000" spc="-10">
                <a:latin typeface="Verdana"/>
                <a:cs typeface="Verdana"/>
              </a:rPr>
              <a:t>productos</a:t>
            </a:r>
            <a:r>
              <a:rPr dirty="0" sz="1000">
                <a:latin typeface="Verdana"/>
                <a:cs typeface="Verdana"/>
              </a:rPr>
              <a:t>	</a:t>
            </a:r>
            <a:r>
              <a:rPr dirty="0" sz="1000" spc="-22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en			</a:t>
            </a:r>
            <a:r>
              <a:rPr dirty="0" sz="1000" spc="-25">
                <a:latin typeface="Verdana"/>
                <a:cs typeface="Verdana"/>
              </a:rPr>
              <a:t>la </a:t>
            </a:r>
            <a:r>
              <a:rPr dirty="0" sz="1000">
                <a:latin typeface="Verdana"/>
                <a:cs typeface="Verdana"/>
              </a:rPr>
              <a:t>plataforma</a:t>
            </a:r>
            <a:r>
              <a:rPr dirty="0" sz="1000" spc="18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y</a:t>
            </a:r>
            <a:r>
              <a:rPr dirty="0" sz="1000" spc="18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mayores</a:t>
            </a:r>
            <a:r>
              <a:rPr dirty="0" sz="1000" spc="20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condiciones</a:t>
            </a:r>
            <a:r>
              <a:rPr dirty="0" sz="1000" spc="17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de</a:t>
            </a:r>
            <a:r>
              <a:rPr dirty="0" sz="1000" spc="17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crédito</a:t>
            </a:r>
            <a:r>
              <a:rPr dirty="0" sz="1000" spc="185">
                <a:latin typeface="Verdana"/>
                <a:cs typeface="Verdana"/>
              </a:rPr>
              <a:t> </a:t>
            </a:r>
            <a:r>
              <a:rPr dirty="0" sz="1000" spc="-50">
                <a:latin typeface="Verdana"/>
                <a:cs typeface="Verdana"/>
              </a:rPr>
              <a:t>a </a:t>
            </a:r>
            <a:r>
              <a:rPr dirty="0" sz="1000">
                <a:latin typeface="Verdana"/>
                <a:cs typeface="Verdana"/>
              </a:rPr>
              <a:t>través</a:t>
            </a:r>
            <a:r>
              <a:rPr dirty="0" sz="1000" spc="19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de</a:t>
            </a:r>
            <a:r>
              <a:rPr dirty="0" sz="1000" spc="18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Mercado</a:t>
            </a:r>
            <a:r>
              <a:rPr dirty="0" sz="1000" spc="20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Pago.</a:t>
            </a:r>
            <a:r>
              <a:rPr dirty="0" sz="1000" spc="18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Los</a:t>
            </a:r>
            <a:r>
              <a:rPr dirty="0" sz="1000" spc="204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canales</a:t>
            </a:r>
            <a:r>
              <a:rPr dirty="0" sz="1000" spc="18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de</a:t>
            </a:r>
            <a:r>
              <a:rPr dirty="0" sz="1000" spc="200">
                <a:latin typeface="Verdana"/>
                <a:cs typeface="Verdana"/>
              </a:rPr>
              <a:t> </a:t>
            </a:r>
            <a:r>
              <a:rPr dirty="0" sz="1000" spc="-20">
                <a:latin typeface="Verdana"/>
                <a:cs typeface="Verdana"/>
              </a:rPr>
              <a:t>venta </a:t>
            </a:r>
            <a:r>
              <a:rPr dirty="0" sz="1000" spc="-10">
                <a:latin typeface="Verdana"/>
                <a:cs typeface="Verdana"/>
              </a:rPr>
              <a:t>digitales</a:t>
            </a:r>
            <a:r>
              <a:rPr dirty="0" sz="1000">
                <a:latin typeface="Verdana"/>
                <a:cs typeface="Verdana"/>
              </a:rPr>
              <a:t>		</a:t>
            </a:r>
            <a:r>
              <a:rPr dirty="0" sz="1000" spc="-50">
                <a:latin typeface="Verdana"/>
                <a:cs typeface="Verdana"/>
              </a:rPr>
              <a:t>y</a:t>
            </a:r>
            <a:r>
              <a:rPr dirty="0" sz="1000">
                <a:latin typeface="Verdana"/>
                <a:cs typeface="Verdana"/>
              </a:rPr>
              <a:t>		</a:t>
            </a:r>
            <a:r>
              <a:rPr dirty="0" sz="1000" spc="-10">
                <a:latin typeface="Verdana"/>
                <a:cs typeface="Verdana"/>
              </a:rPr>
              <a:t>directos</a:t>
            </a:r>
            <a:r>
              <a:rPr dirty="0" sz="1000">
                <a:latin typeface="Verdana"/>
                <a:cs typeface="Verdana"/>
              </a:rPr>
              <a:t>	</a:t>
            </a:r>
            <a:r>
              <a:rPr dirty="0" sz="1000" spc="-25">
                <a:latin typeface="Verdana"/>
                <a:cs typeface="Verdana"/>
              </a:rPr>
              <a:t>al</a:t>
            </a:r>
            <a:r>
              <a:rPr dirty="0" sz="1000">
                <a:latin typeface="Verdana"/>
                <a:cs typeface="Verdana"/>
              </a:rPr>
              <a:t>		</a:t>
            </a:r>
            <a:r>
              <a:rPr dirty="0" sz="1000" spc="-10">
                <a:latin typeface="Verdana"/>
                <a:cs typeface="Verdana"/>
              </a:rPr>
              <a:t>consumidor</a:t>
            </a:r>
            <a:r>
              <a:rPr dirty="0" sz="1000">
                <a:latin typeface="Verdana"/>
                <a:cs typeface="Verdana"/>
              </a:rPr>
              <a:t>	</a:t>
            </a:r>
            <a:r>
              <a:rPr dirty="0" sz="1000" spc="-50">
                <a:latin typeface="Verdana"/>
                <a:cs typeface="Verdana"/>
              </a:rPr>
              <a:t>y</a:t>
            </a:r>
            <a:r>
              <a:rPr dirty="0" sz="1000">
                <a:latin typeface="Verdana"/>
                <a:cs typeface="Verdana"/>
              </a:rPr>
              <a:t>	</a:t>
            </a:r>
            <a:r>
              <a:rPr dirty="0" sz="1000" spc="-25">
                <a:latin typeface="Verdana"/>
                <a:cs typeface="Verdana"/>
              </a:rPr>
              <a:t>una </a:t>
            </a:r>
            <a:r>
              <a:rPr dirty="0" sz="1000" spc="-10">
                <a:latin typeface="Verdana"/>
                <a:cs typeface="Verdana"/>
              </a:rPr>
              <a:t>estrategia</a:t>
            </a:r>
            <a:r>
              <a:rPr dirty="0" sz="1000">
                <a:latin typeface="Verdana"/>
                <a:cs typeface="Verdana"/>
              </a:rPr>
              <a:t>					</a:t>
            </a:r>
            <a:r>
              <a:rPr dirty="0" sz="1000" spc="-25">
                <a:latin typeface="Verdana"/>
                <a:cs typeface="Verdana"/>
              </a:rPr>
              <a:t>de</a:t>
            </a:r>
            <a:r>
              <a:rPr dirty="0" sz="1000">
                <a:latin typeface="Verdana"/>
                <a:cs typeface="Verdana"/>
              </a:rPr>
              <a:t>		</a:t>
            </a:r>
            <a:r>
              <a:rPr dirty="0" sz="1000" spc="-20">
                <a:latin typeface="Verdana"/>
                <a:cs typeface="Verdana"/>
              </a:rPr>
              <a:t>venta</a:t>
            </a:r>
            <a:r>
              <a:rPr dirty="0" sz="1000">
                <a:latin typeface="Verdana"/>
                <a:cs typeface="Verdana"/>
              </a:rPr>
              <a:t>			</a:t>
            </a:r>
            <a:r>
              <a:rPr dirty="0" sz="1000" spc="-10">
                <a:latin typeface="Verdana"/>
                <a:cs typeface="Verdana"/>
              </a:rPr>
              <a:t>multicanal</a:t>
            </a:r>
            <a:r>
              <a:rPr dirty="0" sz="1000">
                <a:latin typeface="Verdana"/>
                <a:cs typeface="Verdana"/>
              </a:rPr>
              <a:t>		</a:t>
            </a:r>
            <a:r>
              <a:rPr dirty="0" sz="1000" spc="-22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son </a:t>
            </a:r>
            <a:r>
              <a:rPr dirty="0" sz="1000" spc="-10">
                <a:latin typeface="Verdana"/>
                <a:cs typeface="Verdana"/>
              </a:rPr>
              <a:t>fundamentales</a:t>
            </a:r>
            <a:r>
              <a:rPr dirty="0" sz="1000">
                <a:latin typeface="Verdana"/>
                <a:cs typeface="Verdana"/>
              </a:rPr>
              <a:t>	</a:t>
            </a:r>
            <a:r>
              <a:rPr dirty="0" sz="1000" spc="-20">
                <a:latin typeface="Verdana"/>
                <a:cs typeface="Verdana"/>
              </a:rPr>
              <a:t>para</a:t>
            </a:r>
            <a:r>
              <a:rPr dirty="0" sz="1000">
                <a:latin typeface="Verdana"/>
                <a:cs typeface="Verdana"/>
              </a:rPr>
              <a:t>			</a:t>
            </a:r>
            <a:r>
              <a:rPr dirty="0" sz="1000" spc="-25">
                <a:latin typeface="Verdana"/>
                <a:cs typeface="Verdana"/>
              </a:rPr>
              <a:t>la</a:t>
            </a:r>
            <a:r>
              <a:rPr dirty="0" sz="1000">
                <a:latin typeface="Verdana"/>
                <a:cs typeface="Verdana"/>
              </a:rPr>
              <a:t>			</a:t>
            </a:r>
            <a:r>
              <a:rPr dirty="0" sz="1000" spc="-10">
                <a:latin typeface="Verdana"/>
                <a:cs typeface="Verdana"/>
              </a:rPr>
              <a:t>comodidad</a:t>
            </a:r>
            <a:r>
              <a:rPr dirty="0" sz="1000">
                <a:latin typeface="Verdana"/>
                <a:cs typeface="Verdana"/>
              </a:rPr>
              <a:t>			</a:t>
            </a:r>
            <a:r>
              <a:rPr dirty="0" sz="1000" spc="-25">
                <a:latin typeface="Verdana"/>
                <a:cs typeface="Verdana"/>
              </a:rPr>
              <a:t>del </a:t>
            </a:r>
            <a:r>
              <a:rPr dirty="0" sz="1000">
                <a:latin typeface="Verdana"/>
                <a:cs typeface="Verdana"/>
              </a:rPr>
              <a:t>consumidor</a:t>
            </a:r>
            <a:r>
              <a:rPr dirty="0" sz="1000" spc="2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en</a:t>
            </a:r>
            <a:r>
              <a:rPr dirty="0" sz="1000" spc="1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el</a:t>
            </a:r>
            <a:r>
              <a:rPr dirty="0" sz="1000" spc="-1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proceso</a:t>
            </a:r>
            <a:r>
              <a:rPr dirty="0" sz="1000" spc="5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de</a:t>
            </a:r>
            <a:r>
              <a:rPr dirty="0" sz="1000" spc="10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compra.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98982" y="709117"/>
            <a:ext cx="4799965" cy="11512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45" b="1">
                <a:latin typeface="Verdana"/>
                <a:cs typeface="Verdana"/>
              </a:rPr>
              <a:t>Oportunidades</a:t>
            </a:r>
            <a:r>
              <a:rPr dirty="0" sz="1600" spc="-75" b="1">
                <a:latin typeface="Verdana"/>
                <a:cs typeface="Verdana"/>
              </a:rPr>
              <a:t> para</a:t>
            </a:r>
            <a:r>
              <a:rPr dirty="0" sz="1600" spc="-65" b="1">
                <a:latin typeface="Verdana"/>
                <a:cs typeface="Verdana"/>
              </a:rPr>
              <a:t> </a:t>
            </a:r>
            <a:r>
              <a:rPr dirty="0" sz="1600" spc="-50" b="1">
                <a:latin typeface="Verdana"/>
                <a:cs typeface="Verdana"/>
              </a:rPr>
              <a:t>el</a:t>
            </a:r>
            <a:r>
              <a:rPr dirty="0" sz="1600" spc="-70" b="1">
                <a:latin typeface="Verdana"/>
                <a:cs typeface="Verdana"/>
              </a:rPr>
              <a:t> </a:t>
            </a:r>
            <a:r>
              <a:rPr dirty="0" sz="1600" spc="-35" b="1">
                <a:latin typeface="Verdana"/>
                <a:cs typeface="Verdana"/>
              </a:rPr>
              <a:t>comercio</a:t>
            </a:r>
            <a:r>
              <a:rPr dirty="0" sz="1600" spc="-55" b="1">
                <a:latin typeface="Verdana"/>
                <a:cs typeface="Verdana"/>
              </a:rPr>
              <a:t> </a:t>
            </a:r>
            <a:r>
              <a:rPr dirty="0" sz="1600" spc="-20" b="1">
                <a:latin typeface="Verdana"/>
                <a:cs typeface="Verdana"/>
              </a:rPr>
              <a:t>electrónico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925"/>
              </a:spcBef>
            </a:pPr>
            <a:r>
              <a:rPr dirty="0" sz="1600" spc="-10" b="1">
                <a:latin typeface="Verdana"/>
                <a:cs typeface="Verdana"/>
              </a:rPr>
              <a:t>Caso: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dirty="0" sz="1200" spc="-25" b="1">
                <a:latin typeface="Verdana"/>
                <a:cs typeface="Verdana"/>
              </a:rPr>
              <a:t>Mercado</a:t>
            </a:r>
            <a:r>
              <a:rPr dirty="0" sz="1200" spc="-40" b="1">
                <a:latin typeface="Verdana"/>
                <a:cs typeface="Verdana"/>
              </a:rPr>
              <a:t> </a:t>
            </a:r>
            <a:r>
              <a:rPr dirty="0" sz="1200" spc="-10" b="1">
                <a:latin typeface="Verdana"/>
                <a:cs typeface="Verdana"/>
              </a:rPr>
              <a:t>Libre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1603247"/>
            <a:ext cx="3703320" cy="2900172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486280" y="4901285"/>
            <a:ext cx="617093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Verdana"/>
                <a:cs typeface="Verdana"/>
              </a:rPr>
              <a:t>WGSN</a:t>
            </a:r>
            <a:r>
              <a:rPr dirty="0" sz="800" spc="-10">
                <a:latin typeface="Verdana"/>
                <a:cs typeface="Verdana"/>
              </a:rPr>
              <a:t> </a:t>
            </a:r>
            <a:r>
              <a:rPr dirty="0" sz="800" spc="-40">
                <a:latin typeface="Verdana"/>
                <a:cs typeface="Verdana"/>
              </a:rPr>
              <a:t>INSIDER(Ed.).</a:t>
            </a:r>
            <a:r>
              <a:rPr dirty="0" sz="800">
                <a:latin typeface="Verdana"/>
                <a:cs typeface="Verdana"/>
              </a:rPr>
              <a:t> </a:t>
            </a:r>
            <a:r>
              <a:rPr dirty="0" sz="800" spc="-70">
                <a:latin typeface="Verdana"/>
                <a:cs typeface="Verdana"/>
              </a:rPr>
              <a:t>(2023).</a:t>
            </a:r>
            <a:r>
              <a:rPr dirty="0" sz="800" spc="50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Descubra los</a:t>
            </a:r>
            <a:r>
              <a:rPr dirty="0" sz="800" spc="-15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perfiles</a:t>
            </a:r>
            <a:r>
              <a:rPr dirty="0" sz="800" spc="-15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que debe</a:t>
            </a:r>
            <a:r>
              <a:rPr dirty="0" sz="800" spc="5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conocer</a:t>
            </a:r>
            <a:r>
              <a:rPr dirty="0" sz="800" spc="-10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en</a:t>
            </a:r>
            <a:r>
              <a:rPr dirty="0" sz="800" spc="10">
                <a:latin typeface="Verdana"/>
                <a:cs typeface="Verdana"/>
              </a:rPr>
              <a:t> </a:t>
            </a:r>
            <a:r>
              <a:rPr dirty="0" sz="800" spc="-45">
                <a:latin typeface="Verdana"/>
                <a:cs typeface="Verdana"/>
              </a:rPr>
              <a:t>2025</a:t>
            </a:r>
            <a:r>
              <a:rPr dirty="0" sz="800" spc="75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Recuperado</a:t>
            </a:r>
            <a:r>
              <a:rPr dirty="0" sz="800" spc="-5">
                <a:latin typeface="Verdana"/>
                <a:cs typeface="Verdana"/>
              </a:rPr>
              <a:t> </a:t>
            </a:r>
            <a:r>
              <a:rPr dirty="0" sz="800" spc="-50">
                <a:latin typeface="Verdana"/>
                <a:cs typeface="Verdana"/>
              </a:rPr>
              <a:t>de:</a:t>
            </a:r>
            <a:r>
              <a:rPr dirty="0" sz="800" spc="10">
                <a:latin typeface="Verdana"/>
                <a:cs typeface="Verdana"/>
              </a:rPr>
              <a:t> </a:t>
            </a:r>
            <a:r>
              <a:rPr dirty="0" u="sng" sz="800" spc="-10">
                <a:uFill>
                  <a:solidFill>
                    <a:srgbClr val="000000"/>
                  </a:solidFill>
                </a:uFill>
                <a:latin typeface="Verdana"/>
                <a:cs typeface="Verdana"/>
                <a:hlinkClick r:id="rId3"/>
              </a:rPr>
              <a:t>https://www.wgsn.com/es</a:t>
            </a:r>
            <a:endParaRPr sz="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Janay Cervera</dc:creator>
  <dc:title>AI, AR, VR and 3D Online Retail Experiences Business Plan</dc:title>
  <dcterms:created xsi:type="dcterms:W3CDTF">2024-11-11T18:59:19Z</dcterms:created>
  <dcterms:modified xsi:type="dcterms:W3CDTF">2024-11-11T18:59:19Z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2023-12-18T00:00:00Z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2024-11-11T00:00:00Z</vt:filetime>
  </property>
  <property fmtid="{D5CDD505-2E9C-101B-9397-08002B2CF9AE}" pid="5" name="Producer">
    <vt:lpwstr>Microsoft® PowerPoint® para Microsoft 365</vt:lpwstr>
  </property>
</Properties>
</file>